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83" autoAdjust="0"/>
    <p:restoredTop sz="94576" autoAdjust="0"/>
  </p:normalViewPr>
  <p:slideViewPr>
    <p:cSldViewPr>
      <p:cViewPr varScale="1">
        <p:scale>
          <a:sx n="70" d="100"/>
          <a:sy n="70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4" descr="Earth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pic>
        <p:nvPicPr>
          <p:cNvPr id="4" name="Obrázok 4" descr="pozadie.jpg"/>
          <p:cNvPicPr>
            <a:picLocks noChangeAspect="1"/>
          </p:cNvPicPr>
          <p:nvPr/>
        </p:nvPicPr>
        <p:blipFill>
          <a:blip r:embed="rId3" cstate="print"/>
          <a:srcRect r="7642" b="2019"/>
          <a:stretch>
            <a:fillRect/>
          </a:stretch>
        </p:blipFill>
        <p:spPr bwMode="auto">
          <a:xfrm>
            <a:off x="0" y="-71462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071570"/>
          </a:xfrm>
        </p:spPr>
        <p:txBody>
          <a:bodyPr/>
          <a:lstStyle/>
          <a:p>
            <a:r>
              <a:rPr lang="sk-SK" dirty="0" smtClean="0"/>
              <a:t>	</a:t>
            </a:r>
            <a:r>
              <a:rPr lang="sk-SK" b="1" dirty="0" smtClean="0">
                <a:solidFill>
                  <a:schemeClr val="bg1"/>
                </a:solidFill>
              </a:rPr>
              <a:t>  MODLITBA </a:t>
            </a:r>
            <a:r>
              <a:rPr lang="sk-SK" dirty="0" smtClean="0"/>
              <a:t>	       </a:t>
            </a:r>
            <a:endParaRPr lang="sk-SK" dirty="0"/>
          </a:p>
        </p:txBody>
      </p:sp>
      <p:pic>
        <p:nvPicPr>
          <p:cNvPr id="8" name="Obrázok 9" descr="!!!---1---!!!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428604"/>
            <a:ext cx="3643338" cy="6377927"/>
          </a:xfrm>
          <a:prstGeom prst="rect">
            <a:avLst/>
          </a:prstGeom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786454"/>
          </a:xfrm>
        </p:spPr>
        <p:txBody>
          <a:bodyPr>
            <a:normAutofit/>
          </a:bodyPr>
          <a:lstStyle/>
          <a:p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smtClean="0">
                <a:solidFill>
                  <a:schemeClr val="bg1"/>
                </a:solidFill>
              </a:rPr>
              <a:t>je povznesenie duše k Bohu,  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vyjadrenie živého vzťahu s Bohom;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rozhovor s priateľom, 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	s kt. sme často a radi, pretože nás miluje.</a:t>
            </a:r>
          </a:p>
          <a:p>
            <a:r>
              <a:rPr lang="sk-SK" sz="2800" i="1" dirty="0" smtClean="0">
                <a:solidFill>
                  <a:schemeClr val="bg1"/>
                </a:solidFill>
              </a:rPr>
              <a:t>nekonečná</a:t>
            </a:r>
            <a:r>
              <a:rPr lang="sk-SK" sz="2800" dirty="0" smtClean="0">
                <a:solidFill>
                  <a:schemeClr val="bg1"/>
                </a:solidFill>
              </a:rPr>
              <a:t> túžba → 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			→ </a:t>
            </a:r>
            <a:r>
              <a:rPr lang="sk-SK" sz="2800" i="1" dirty="0" smtClean="0">
                <a:solidFill>
                  <a:schemeClr val="bg1"/>
                </a:solidFill>
              </a:rPr>
              <a:t>Nekonečný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túži po mne skôr</a:t>
            </a: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		Modlitba očisťuje, 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			posilňuje, upevňuje, 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				prináša šťastie.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7164288" cy="6858000"/>
          </a:xfrm>
          <a:prstGeom prst="rect">
            <a:avLst/>
          </a:prstGeom>
        </p:spPr>
      </p:pic>
      <p:pic>
        <p:nvPicPr>
          <p:cNvPr id="9" name="Obrázok 20" descr="JezisPozyvajuci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93436" y="428628"/>
            <a:ext cx="4550563" cy="6500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MODLITBA a </a:t>
            </a:r>
            <a:r>
              <a:rPr lang="sk-SK" b="1" dirty="0" smtClean="0">
                <a:solidFill>
                  <a:schemeClr val="bg1"/>
                </a:solidFill>
              </a:rPr>
              <a:t>JEŽIŠ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715016"/>
          </a:xfrm>
        </p:spPr>
        <p:txBody>
          <a:bodyPr>
            <a:normAutofit/>
          </a:bodyPr>
          <a:lstStyle/>
          <a:p>
            <a:r>
              <a:rPr lang="sk-SK" dirty="0"/>
              <a:t> </a:t>
            </a:r>
            <a:r>
              <a:rPr lang="sk-SK" sz="2800" dirty="0" smtClean="0"/>
              <a:t>už ako chlapec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iba on: Abba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v rozhodujúcich okamihoch 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zlatá niť jeho pozemského života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učeníci: „Nauč nás modliť sa!“</a:t>
            </a:r>
          </a:p>
          <a:p>
            <a:r>
              <a:rPr lang="sk-SK" sz="2800" dirty="0" smtClean="0"/>
              <a:t>Ježiš predkladá naše prosby Otcovi, </a:t>
            </a:r>
          </a:p>
          <a:p>
            <a:pPr>
              <a:buNone/>
            </a:pPr>
            <a:r>
              <a:rPr lang="sk-SK" sz="2800" dirty="0" smtClean="0"/>
              <a:t>					      nie automatu</a:t>
            </a:r>
          </a:p>
          <a:p>
            <a:pPr algn="ctr">
              <a:buNone/>
            </a:pPr>
            <a:endParaRPr lang="sk-SK" sz="2800" dirty="0" smtClean="0"/>
          </a:p>
          <a:p>
            <a:pPr>
              <a:buNone/>
            </a:pPr>
            <a:r>
              <a:rPr lang="sk-SK" sz="3600" b="1" dirty="0" smtClean="0">
                <a:solidFill>
                  <a:schemeClr val="bg1"/>
                </a:solidFill>
              </a:rPr>
              <a:t>Otče náš</a:t>
            </a:r>
            <a:r>
              <a:rPr lang="sk-SK" sz="3600" dirty="0" smtClean="0">
                <a:solidFill>
                  <a:schemeClr val="bg1"/>
                </a:solidFill>
              </a:rPr>
              <a:t>...</a:t>
            </a:r>
            <a:r>
              <a:rPr lang="sk-SK" sz="2800" dirty="0" smtClean="0"/>
              <a:t>			</a:t>
            </a:r>
          </a:p>
        </p:txBody>
      </p:sp>
      <p:pic>
        <p:nvPicPr>
          <p:cNvPr id="8" name="Obrázok 6" descr="images (16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929198"/>
            <a:ext cx="1500190" cy="15001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143108" y="0"/>
            <a:ext cx="7286676" cy="6858000"/>
          </a:xfrm>
          <a:prstGeom prst="rect">
            <a:avLst/>
          </a:prstGeom>
        </p:spPr>
      </p:pic>
      <p:pic>
        <p:nvPicPr>
          <p:cNvPr id="2" name="Picture 2" descr="C:\Users\domin\Dropbox\youcat\obr YC\ruzene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484" y="-214338"/>
            <a:ext cx="6606870" cy="7286676"/>
          </a:xfrm>
          <a:prstGeom prst="rect">
            <a:avLst/>
          </a:prstGeom>
          <a:noFill/>
        </p:spPr>
      </p:pic>
      <p:pic>
        <p:nvPicPr>
          <p:cNvPr id="7" name="Obrázok 6" descr="images (1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6497">
            <a:off x="7866441" y="651212"/>
            <a:ext cx="1357321" cy="135732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85984" y="0"/>
            <a:ext cx="7143800" cy="121442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MODLITBA a </a:t>
            </a:r>
            <a:r>
              <a:rPr lang="sk-SK" b="1" dirty="0" smtClean="0">
                <a:solidFill>
                  <a:schemeClr val="bg1"/>
                </a:solidFill>
              </a:rPr>
              <a:t>MÁRIA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214546" y="1142984"/>
            <a:ext cx="6929454" cy="521497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najužšie spojenie s Bohom</a:t>
            </a:r>
          </a:p>
          <a:p>
            <a:pPr>
              <a:buFontTx/>
              <a:buChar char="-"/>
            </a:pPr>
            <a:r>
              <a:rPr lang="sk-SK" sz="2800" dirty="0" smtClean="0"/>
              <a:t>vierou </a:t>
            </a:r>
            <a:r>
              <a:rPr lang="sk-SK" sz="2400" dirty="0" smtClean="0"/>
              <a:t>(</a:t>
            </a:r>
            <a:r>
              <a:rPr lang="sk-SK" sz="2400" dirty="0" err="1" smtClean="0"/>
              <a:t>Lk</a:t>
            </a:r>
            <a:r>
              <a:rPr lang="sk-SK" sz="2400" dirty="0" smtClean="0"/>
              <a:t> 1,38)</a:t>
            </a:r>
            <a:endParaRPr lang="sk-SK" sz="2800" dirty="0" smtClean="0"/>
          </a:p>
          <a:p>
            <a:pPr>
              <a:buFontTx/>
              <a:buChar char="-"/>
            </a:pPr>
            <a:r>
              <a:rPr lang="sk-SK" sz="2800" dirty="0" smtClean="0"/>
              <a:t>ako jeho matka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Zdravas´</a:t>
            </a:r>
            <a:r>
              <a:rPr lang="sk-SK" sz="2800" dirty="0" smtClean="0">
                <a:solidFill>
                  <a:schemeClr val="bg1"/>
                </a:solidFill>
              </a:rPr>
              <a:t>: </a:t>
            </a:r>
            <a:r>
              <a:rPr lang="sk-SK" sz="2800" dirty="0" smtClean="0"/>
              <a:t>Biblia + 2 naj okamihy nášho života</a:t>
            </a:r>
          </a:p>
          <a:p>
            <a:pPr>
              <a:buNone/>
            </a:pPr>
            <a:r>
              <a:rPr lang="sk-SK" sz="2800" dirty="0" smtClean="0"/>
              <a:t> n° 1 + n° 2 = </a:t>
            </a:r>
            <a:r>
              <a:rPr lang="sk-SK" sz="2800" b="1" dirty="0" smtClean="0">
                <a:solidFill>
                  <a:schemeClr val="bg1"/>
                </a:solidFill>
              </a:rPr>
              <a:t>RUŽENEC</a:t>
            </a:r>
            <a:r>
              <a:rPr lang="sk-SK" sz="2800" dirty="0" smtClean="0"/>
              <a:t> = život Ježiša + Márie </a:t>
            </a:r>
          </a:p>
          <a:p>
            <a:pPr>
              <a:buNone/>
            </a:pPr>
            <a:r>
              <a:rPr lang="sk-SK" sz="2800" dirty="0" smtClean="0"/>
              <a:t>20 momentov (tajomstiev) z ich života: </a:t>
            </a:r>
            <a:r>
              <a:rPr lang="sk-SK" sz="2800" dirty="0" smtClean="0">
                <a:solidFill>
                  <a:schemeClr val="bg1"/>
                </a:solidFill>
              </a:rPr>
              <a:t>5x4</a:t>
            </a:r>
          </a:p>
        </p:txBody>
      </p:sp>
      <p:pic>
        <p:nvPicPr>
          <p:cNvPr id="1027" name="Picture 3" descr="C:\Users\domin\Dropbox\youcat\obr YC\tajomstv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86255"/>
            <a:ext cx="4643470" cy="3482603"/>
          </a:xfrm>
          <a:prstGeom prst="rect">
            <a:avLst/>
          </a:prstGeom>
          <a:noFill/>
        </p:spPr>
      </p:pic>
      <p:pic>
        <p:nvPicPr>
          <p:cNvPr id="1028" name="Picture 4" descr="C:\Users\domin\Dropbox\youcat\obr YC\ruzenec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500702"/>
            <a:ext cx="1595441" cy="11514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3571876"/>
            <a:ext cx="1785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400" dirty="0" smtClean="0"/>
              <a:t>radostný </a:t>
            </a:r>
            <a:r>
              <a:rPr lang="sk-SK" sz="2400" b="1" dirty="0" smtClean="0"/>
              <a:t>R</a:t>
            </a:r>
          </a:p>
          <a:p>
            <a:pPr>
              <a:buNone/>
            </a:pPr>
            <a:r>
              <a:rPr lang="sk-SK" sz="2400" b="1" dirty="0" smtClean="0"/>
              <a:t>R</a:t>
            </a:r>
            <a:r>
              <a:rPr lang="sk-SK" sz="2400" dirty="0" smtClean="0"/>
              <a:t> svetla</a:t>
            </a:r>
          </a:p>
          <a:p>
            <a:pPr>
              <a:buNone/>
            </a:pPr>
            <a:r>
              <a:rPr lang="sk-SK" sz="2400" dirty="0" smtClean="0"/>
              <a:t>bolestný </a:t>
            </a:r>
            <a:r>
              <a:rPr lang="sk-SK" sz="2400" b="1" dirty="0" smtClean="0"/>
              <a:t>R</a:t>
            </a:r>
          </a:p>
          <a:p>
            <a:pPr>
              <a:buNone/>
            </a:pPr>
            <a:r>
              <a:rPr lang="sk-SK" sz="2400" dirty="0" smtClean="0"/>
              <a:t>slávnostný </a:t>
            </a:r>
            <a:r>
              <a:rPr lang="sk-SK" sz="2400" b="1" dirty="0" smtClean="0"/>
              <a:t>R</a:t>
            </a:r>
          </a:p>
          <a:p>
            <a:endParaRPr lang="sk-SK" dirty="0"/>
          </a:p>
        </p:txBody>
      </p:sp>
      <p:pic>
        <p:nvPicPr>
          <p:cNvPr id="14" name="Obrázok 13" descr="images (19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143108" cy="2962202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3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28670"/>
          </a:xfrm>
        </p:spPr>
        <p:txBody>
          <a:bodyPr/>
          <a:lstStyle/>
          <a:p>
            <a:r>
              <a:rPr lang="sk-SK" b="1" dirty="0" smtClean="0"/>
              <a:t>MODLITBA</a:t>
            </a:r>
            <a:r>
              <a:rPr lang="sk-SK" dirty="0" smtClean="0"/>
              <a:t>   telom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</a:rPr>
              <a:t>Postojačky: </a:t>
            </a:r>
            <a:r>
              <a:rPr lang="sk-SK" sz="2800" dirty="0" smtClean="0"/>
              <a:t>úcta, pozornosť, pohotovosť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r">
              <a:buNone/>
            </a:pPr>
            <a:r>
              <a:rPr lang="sk-SK" b="1" dirty="0" smtClean="0">
                <a:solidFill>
                  <a:schemeClr val="bg1"/>
                </a:solidFill>
              </a:rPr>
              <a:t>Posediačky: </a:t>
            </a:r>
            <a:r>
              <a:rPr lang="sk-SK" sz="2800" dirty="0" smtClean="0"/>
              <a:t>načúvanie, premýšľanie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</a:rPr>
              <a:t>Pokľačiačky:</a:t>
            </a:r>
            <a:r>
              <a:rPr lang="sk-SK" dirty="0" smtClean="0"/>
              <a:t> </a:t>
            </a:r>
            <a:r>
              <a:rPr lang="sk-SK" sz="2800" dirty="0" smtClean="0"/>
              <a:t>malosť človeka pred Bohom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chemeClr val="bg1"/>
                </a:solidFill>
              </a:rPr>
              <a:t>			Poležiačky:</a:t>
            </a:r>
            <a:r>
              <a:rPr lang="sk-SK" dirty="0" smtClean="0"/>
              <a:t> </a:t>
            </a:r>
            <a:r>
              <a:rPr lang="sk-SK" sz="2800" dirty="0" smtClean="0"/>
              <a:t>klaňanie sa 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r">
              <a:buNone/>
            </a:pPr>
            <a:r>
              <a:rPr lang="sk-SK" b="1" dirty="0" smtClean="0">
                <a:solidFill>
                  <a:schemeClr val="bg1"/>
                </a:solidFill>
              </a:rPr>
              <a:t>So zopnutými rukami: </a:t>
            </a:r>
            <a:r>
              <a:rPr lang="sk-SK" dirty="0" smtClean="0"/>
              <a:t>sústredenosť, prosba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4" descr="stat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43768" y="916000"/>
            <a:ext cx="786386" cy="1512868"/>
          </a:xfrm>
          <a:prstGeom prst="rect">
            <a:avLst/>
          </a:prstGeom>
        </p:spPr>
      </p:pic>
      <p:pic>
        <p:nvPicPr>
          <p:cNvPr id="7" name="Obrázok 6" descr="klacan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60618" y="3143248"/>
            <a:ext cx="940406" cy="1309334"/>
          </a:xfrm>
          <a:prstGeom prst="rect">
            <a:avLst/>
          </a:prstGeom>
        </p:spPr>
      </p:pic>
      <p:pic>
        <p:nvPicPr>
          <p:cNvPr id="9" name="Obrázok 7" descr="lezan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000232" y="4090074"/>
            <a:ext cx="1441322" cy="9820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0" name="Obrázok 8" descr="prosb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035890"/>
            <a:ext cx="967740" cy="1607820"/>
          </a:xfrm>
          <a:prstGeom prst="rect">
            <a:avLst/>
          </a:prstGeom>
        </p:spPr>
      </p:pic>
      <p:pic>
        <p:nvPicPr>
          <p:cNvPr id="11" name="Obrázok 9" descr="sedeni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7136" y="1714488"/>
            <a:ext cx="936104" cy="17605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0" y="153974"/>
            <a:ext cx="7358082" cy="113188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Formy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sk-SK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spôsoby </a:t>
            </a:r>
            <a:r>
              <a:rPr lang="sk-SK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modlitby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4"/>
          <p:cNvSpPr txBox="1">
            <a:spLocks/>
          </p:cNvSpPr>
          <p:nvPr/>
        </p:nvSpPr>
        <p:spPr>
          <a:xfrm>
            <a:off x="142844" y="1385910"/>
            <a:ext cx="4352956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Velebenie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požehnanie od rodičov, priateľov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Klaňanie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malosť a zároveň veľkosť človeka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Prosba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 vie, čo potrebu-jeme, ale teší sa prosbe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Vďakyvzdanie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čo máš, čo si nedostal?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Chvála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 ju nepotrebuje, ale my – ako v nebi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Users\domin\Dropbox\youcat\obr YC\modlitb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2" y="4813380"/>
            <a:ext cx="4114798" cy="2044620"/>
          </a:xfrm>
          <a:prstGeom prst="rect">
            <a:avLst/>
          </a:prstGeom>
          <a:noFill/>
        </p:spPr>
      </p:pic>
      <p:pic>
        <p:nvPicPr>
          <p:cNvPr id="9" name="Picture 13" descr="!!!---1---!!!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0827" y="0"/>
            <a:ext cx="2113205" cy="351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5"/>
          <p:cNvSpPr txBox="1">
            <a:spLocks/>
          </p:cNvSpPr>
          <p:nvPr/>
        </p:nvSpPr>
        <p:spPr>
          <a:xfrm>
            <a:off x="4643438" y="1428736"/>
            <a:ext cx="4281518" cy="4400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Ústna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slová vyjadrujú vnútro,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zjednocujú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Rozjímavá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uvažovanie nad Bibliou/obrazom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hľadanie Božej vôle, znamenia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Vnútorná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tiché počúvanie a zotrvávanie pred Bohom v láske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3071802" y="0"/>
            <a:ext cx="6072198" cy="6858000"/>
          </a:xfrm>
          <a:prstGeom prst="rect">
            <a:avLst/>
          </a:prstGeom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285720" y="1071546"/>
            <a:ext cx="8858280" cy="56436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3200" dirty="0" smtClean="0"/>
              <a:t> 				- iba keď mám chuť?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 smtClean="0"/>
              <a:t>				- vernosť, vytrvalosť, všednosť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 smtClean="0"/>
              <a:t> 				- ráno, pred jedlom, večer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 smtClean="0"/>
              <a:t> 				- ak nie pravidelne, čoskoro vôbec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 smtClean="0"/>
              <a:t> 				- neberie čas, ale ho znásobuje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všade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osobité miesto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ticho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4" descr="images (16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14290"/>
            <a:ext cx="1428760" cy="1422410"/>
          </a:xfrm>
          <a:prstGeom prst="rect">
            <a:avLst/>
          </a:prstGeom>
        </p:spPr>
      </p:pic>
      <p:pic>
        <p:nvPicPr>
          <p:cNvPr id="8" name="Obrázok 10" descr="!!!---1---!!!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092" y="3863815"/>
            <a:ext cx="4714908" cy="2994185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14282" y="71414"/>
            <a:ext cx="7786742" cy="101122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MODLITBA:   </a:t>
            </a:r>
            <a:r>
              <a:rPr lang="sk-SK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kde a kedy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domin\Dropbox\youcat\obr YC\rozptyleno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930974"/>
            <a:ext cx="2357454" cy="34981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-285776"/>
            <a:ext cx="9144000" cy="1214446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8729634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MODLITBA – ako?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85720" y="1214422"/>
            <a:ext cx="6715172" cy="5357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meditácia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ale nie na spôsob Východu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(modlitba =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dar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		      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modlitba =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boj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proti Zlému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radikálna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otvorenosť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uzavretosť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modlitba ťa viac otvára pre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realitu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účinnosť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 ≠ automat  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silnejšie ramená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ľahšie bremeno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 viere a modlitbe: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túžba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pocity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3" descr="images (10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984749"/>
            <a:ext cx="2547934" cy="2516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4" name="Picture 2" descr="C:\Users\domin\Dropbox\youcat\obr YC\050820_WYD2005_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1" y="1071546"/>
            <a:ext cx="3857620" cy="25717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5" name="Picture 3" descr="C:\Users\domin\Dropbox\youcat\obr YC\kriz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-1214470"/>
            <a:ext cx="4200525" cy="6067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\Dropbox\youcat\obr YC\GOD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5500694" y="0"/>
            <a:ext cx="4181883" cy="6858000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5000"/>
            </a:blip>
            <a:tile tx="0" ty="0" sx="100000" sy="100000" flip="none" algn="tl"/>
          </a:blipFill>
        </p:spPr>
      </p:pic>
      <p:pic>
        <p:nvPicPr>
          <p:cNvPr id="2" name="Obrázok 7" descr="pozadie.jpg"/>
          <p:cNvPicPr>
            <a:picLocks noChangeAspect="1"/>
          </p:cNvPicPr>
          <p:nvPr/>
        </p:nvPicPr>
        <p:blipFill>
          <a:blip r:embed="rId4" cstate="print"/>
          <a:srcRect r="7641" b="2019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14286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MODLITBA Pána: 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Otče náš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85720" y="1071546"/>
            <a:ext cx="8501122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prosieb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(1-3 k Bohu, 4-7 o našich potrebách)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Ježišova revolúcia: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 = Otec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si však musíme očistiť našu predstavu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chlieb náš každodenný – zodpovednosť za núdznych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potrebujem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 duchovnú potravu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moje odpustenie → Božie odpustenie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„neuveď nás do pokušenia“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život = boj so Zlým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 = tak je, verím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domin\Dropbox\youcat\obr YC\78283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24563"/>
            <a:ext cx="3500462" cy="3041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" name="Picture 2" descr="C:\Users\domin\Dropbox\youcat\obr YC\bud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5886450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17464</TotalTime>
  <Words>295</Words>
  <Application>Microsoft Office PowerPoint</Application>
  <PresentationFormat>Prezentácia na obrazovke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   MODLITBA         </vt:lpstr>
      <vt:lpstr>MODLITBA a JEŽIŠ</vt:lpstr>
      <vt:lpstr>MODLITBA a MÁRIA</vt:lpstr>
      <vt:lpstr>MODLITBA   telom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1028</cp:revision>
  <dcterms:created xsi:type="dcterms:W3CDTF">2012-01-09T09:48:31Z</dcterms:created>
  <dcterms:modified xsi:type="dcterms:W3CDTF">2012-12-04T15:24:43Z</dcterms:modified>
</cp:coreProperties>
</file>