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71" r:id="rId3"/>
    <p:sldId id="272" r:id="rId4"/>
    <p:sldId id="270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47" autoAdjust="0"/>
    <p:restoredTop sz="94576" autoAdjust="0"/>
  </p:normalViewPr>
  <p:slideViewPr>
    <p:cSldViewPr>
      <p:cViewPr varScale="1">
        <p:scale>
          <a:sx n="67" d="100"/>
          <a:sy n="67" d="100"/>
        </p:scale>
        <p:origin x="-15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2341-3E60-4212-9532-58396BB752F9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E521-2109-4832-A329-7177D5D8A1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Youcat 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4194704" cy="625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DESATORO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omin\Dropbox\youcat\obr YC\mojzi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357298"/>
            <a:ext cx="6581775" cy="3962400"/>
          </a:xfrm>
          <a:prstGeom prst="rect">
            <a:avLst/>
          </a:prstGeom>
          <a:noFill/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715016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sk-SK" sz="2800" dirty="0" smtClean="0"/>
              <a:t>Ja som Pán, tvoj Boh. Nebudeš mať okrem mňa iných bohov, ktorým by si sa klaňal.</a:t>
            </a:r>
          </a:p>
          <a:p>
            <a:pPr marL="571500" indent="-571500">
              <a:buAutoNum type="romanUcPeriod"/>
            </a:pPr>
            <a:r>
              <a:rPr lang="sk-SK" sz="2800" dirty="0" smtClean="0"/>
              <a:t>Nevezmeš </a:t>
            </a:r>
            <a:r>
              <a:rPr lang="sk-SK" sz="2800" dirty="0" smtClean="0"/>
              <a:t>Božie meno nadarmo</a:t>
            </a:r>
            <a:r>
              <a:rPr lang="sk-SK" sz="2800" dirty="0" smtClean="0"/>
              <a:t>.</a:t>
            </a:r>
          </a:p>
          <a:p>
            <a:pPr marL="571500" indent="-571500">
              <a:buAutoNum type="romanUcPeriod"/>
            </a:pPr>
            <a:r>
              <a:rPr lang="sk-SK" sz="2800" dirty="0" smtClean="0"/>
              <a:t>Pamätaj, že máš svätiť sviatočné dni.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Cti svojho otca a svoju matku.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Nezabiješ.</a:t>
            </a:r>
          </a:p>
          <a:p>
            <a:pPr marL="571500" indent="-571500">
              <a:buAutoNum type="romanUcPeriod"/>
            </a:pPr>
            <a:r>
              <a:rPr lang="sk-SK" sz="2800" b="1" i="1" dirty="0" err="1" smtClean="0">
                <a:solidFill>
                  <a:srgbClr val="C00000"/>
                </a:solidFill>
              </a:rPr>
              <a:t>Nezosmilníš</a:t>
            </a:r>
            <a:r>
              <a:rPr lang="sk-SK" sz="2800" b="1" i="1" dirty="0" smtClean="0">
                <a:solidFill>
                  <a:srgbClr val="C00000"/>
                </a:solidFill>
              </a:rPr>
              <a:t>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Nepokradneš.</a:t>
            </a:r>
          </a:p>
          <a:p>
            <a:pPr marL="571500" indent="-571500">
              <a:buAutoNum type="romanUcPeriod"/>
            </a:pPr>
            <a:r>
              <a:rPr lang="sk-SK" sz="2800" b="1" i="1" dirty="0" smtClean="0">
                <a:solidFill>
                  <a:srgbClr val="C00000"/>
                </a:solidFill>
              </a:rPr>
              <a:t> Nebudeš krivo svedčiť proti svojmu blížnemu.</a:t>
            </a:r>
          </a:p>
          <a:p>
            <a:pPr marL="571500" indent="-571500">
              <a:buAutoNum type="romanUcPeriod"/>
            </a:pPr>
            <a:r>
              <a:rPr lang="sk-SK" sz="2800" b="1" i="1" dirty="0" smtClean="0">
                <a:solidFill>
                  <a:srgbClr val="C00000"/>
                </a:solidFill>
              </a:rPr>
              <a:t>Nebudeš žiadostivo túžiť po manželke svojho blížneho.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Nebudeš túžiť po majetku svojho blížneho.</a:t>
            </a:r>
          </a:p>
          <a:p>
            <a:pPr marL="571500" indent="-571500">
              <a:buAutoNum type="romanUcPeriod"/>
            </a:pPr>
            <a:endParaRPr lang="sk-SK" sz="2800" dirty="0" smtClean="0"/>
          </a:p>
          <a:p>
            <a:pPr marL="571500" indent="-571500">
              <a:buAutoNum type="romanUcPeriod"/>
            </a:pPr>
            <a:endParaRPr lang="sk-SK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8001056" cy="1143000"/>
          </a:xfrm>
        </p:spPr>
        <p:txBody>
          <a:bodyPr>
            <a:normAutofit/>
          </a:bodyPr>
          <a:lstStyle/>
          <a:p>
            <a:pPr algn="l"/>
            <a:r>
              <a:rPr lang="sk-SK" dirty="0" smtClean="0">
                <a:solidFill>
                  <a:schemeClr val="bg1"/>
                </a:solidFill>
              </a:rPr>
              <a:t>Nezosmilníš	</a:t>
            </a:r>
            <a:r>
              <a:rPr lang="sk-SK" dirty="0" smtClean="0"/>
              <a:t>		</a:t>
            </a:r>
            <a:r>
              <a:rPr lang="sk-SK" dirty="0" smtClean="0">
                <a:solidFill>
                  <a:schemeClr val="bg1"/>
                </a:solidFill>
              </a:rPr>
              <a:t>...ani v túžbe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357158" y="1285860"/>
            <a:ext cx="8786842" cy="5429264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Boh stvoril človeka ako </a:t>
            </a:r>
            <a:r>
              <a:rPr lang="sk-SK" b="1" dirty="0" smtClean="0">
                <a:cs typeface="Arial"/>
              </a:rPr>
              <a:t>♂</a:t>
            </a:r>
            <a:r>
              <a:rPr lang="sk-SK" dirty="0" smtClean="0">
                <a:cs typeface="Arial"/>
              </a:rPr>
              <a:t> a </a:t>
            </a:r>
            <a:r>
              <a:rPr lang="sk-SK" b="1" dirty="0" smtClean="0">
                <a:cs typeface="Arial"/>
              </a:rPr>
              <a:t>♀</a:t>
            </a:r>
          </a:p>
          <a:p>
            <a:pPr>
              <a:buNone/>
            </a:pPr>
            <a:r>
              <a:rPr lang="sk-SK" b="1" dirty="0" smtClean="0">
                <a:latin typeface="Arial"/>
                <a:cs typeface="Arial"/>
              </a:rPr>
              <a:t>	</a:t>
            </a:r>
            <a:r>
              <a:rPr lang="sk-SK" sz="2800" dirty="0" smtClean="0">
                <a:cs typeface="Arial"/>
              </a:rPr>
              <a:t>s rovnakou dôstojnosťou </a:t>
            </a:r>
          </a:p>
          <a:p>
            <a:pPr>
              <a:buNone/>
            </a:pPr>
            <a:r>
              <a:rPr lang="sk-SK" sz="2800" dirty="0" smtClean="0">
                <a:cs typeface="Arial"/>
              </a:rPr>
              <a:t>	a s erotickými vášňami</a:t>
            </a:r>
          </a:p>
          <a:p>
            <a:pPr>
              <a:buNone/>
            </a:pPr>
            <a:r>
              <a:rPr lang="sk-SK" b="1" dirty="0" smtClean="0">
                <a:cs typeface="Arial"/>
              </a:rPr>
              <a:t> ČO JE LÁSKA?</a:t>
            </a:r>
          </a:p>
          <a:p>
            <a:pPr>
              <a:buNone/>
            </a:pPr>
            <a:r>
              <a:rPr lang="sk-SK" dirty="0" smtClean="0">
                <a:solidFill>
                  <a:srgbClr val="C00000"/>
                </a:solidFill>
                <a:cs typeface="Arial"/>
              </a:rPr>
              <a:t> </a:t>
            </a:r>
            <a:r>
              <a:rPr lang="sk-SK" sz="2400" b="1" i="1" dirty="0" smtClean="0">
                <a:solidFill>
                  <a:srgbClr val="C00000"/>
                </a:solidFill>
                <a:cs typeface="Arial"/>
              </a:rPr>
              <a:t>VZŤAH SEXUALITY  	</a:t>
            </a:r>
            <a:r>
              <a:rPr lang="sk-SK" sz="2800" dirty="0" smtClean="0">
                <a:solidFill>
                  <a:srgbClr val="C00000"/>
                </a:solidFill>
                <a:cs typeface="Arial"/>
              </a:rPr>
              <a:t>a lásky	    </a:t>
            </a:r>
          </a:p>
          <a:p>
            <a:pPr>
              <a:buNone/>
            </a:pPr>
            <a:r>
              <a:rPr lang="sk-SK" sz="2800" dirty="0" smtClean="0">
                <a:solidFill>
                  <a:srgbClr val="C00000"/>
                </a:solidFill>
                <a:cs typeface="Arial"/>
              </a:rPr>
              <a:t> 				a čistoty	  </a:t>
            </a:r>
          </a:p>
          <a:p>
            <a:pPr>
              <a:buNone/>
            </a:pPr>
            <a:r>
              <a:rPr lang="sk-SK" sz="2800" dirty="0" smtClean="0">
                <a:solidFill>
                  <a:srgbClr val="C00000"/>
                </a:solidFill>
                <a:cs typeface="Arial"/>
              </a:rPr>
              <a:t>				a prudérnosti</a:t>
            </a:r>
          </a:p>
          <a:p>
            <a:pPr>
              <a:buNone/>
            </a:pPr>
            <a:r>
              <a:rPr lang="sk-SK" sz="2800" dirty="0" smtClean="0">
                <a:solidFill>
                  <a:srgbClr val="C00000"/>
                </a:solidFill>
                <a:cs typeface="Arial"/>
              </a:rPr>
              <a:t>				a zmyselnosti</a:t>
            </a:r>
          </a:p>
          <a:p>
            <a:pPr>
              <a:buNone/>
            </a:pPr>
            <a:r>
              <a:rPr lang="sk-SK" sz="2800" b="1" dirty="0" smtClean="0">
                <a:cs typeface="Arial"/>
              </a:rPr>
              <a:t>ČISTOTA</a:t>
            </a:r>
            <a:r>
              <a:rPr lang="sk-SK" sz="2800" dirty="0" smtClean="0">
                <a:cs typeface="Arial"/>
              </a:rPr>
              <a:t>:  sebaovládanie/sloboda</a:t>
            </a:r>
          </a:p>
          <a:p>
            <a:pPr>
              <a:buNone/>
            </a:pPr>
            <a:r>
              <a:rPr lang="sk-SK" sz="2800" dirty="0" smtClean="0">
                <a:cs typeface="Arial"/>
              </a:rPr>
              <a:t> 			            k sebadarovaniu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6" name="Obrázok 4" descr="images (10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5214950"/>
            <a:ext cx="3428992" cy="2449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142984"/>
            <a:ext cx="3786214" cy="19091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8" name="Obrázok 6" descr="images (2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993" y="3071810"/>
            <a:ext cx="3416007" cy="22240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026" name="Picture 2" descr="C:\Users\domin\Dropbox\youcat\obr YC\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-22770"/>
            <a:ext cx="928694" cy="1216459"/>
          </a:xfrm>
          <a:prstGeom prst="rect">
            <a:avLst/>
          </a:prstGeom>
          <a:noFill/>
        </p:spPr>
      </p:pic>
      <p:pic>
        <p:nvPicPr>
          <p:cNvPr id="1027" name="Picture 3" descr="C:\Users\domin\Dropbox\youcat\obr YC\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-48077"/>
            <a:ext cx="928694" cy="12837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1785926"/>
          </a:xfrm>
          <a:prstGeom prst="rect">
            <a:avLst/>
          </a:prstGeom>
        </p:spPr>
      </p:pic>
      <p:sp>
        <p:nvSpPr>
          <p:cNvPr id="4" name="Zástupný symbol obsahu 5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643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800" i="1" dirty="0" smtClean="0">
                <a:solidFill>
                  <a:schemeClr val="bg1"/>
                </a:solidFill>
              </a:rPr>
              <a:t>Pretože láska je tak veľká, posvätná a jedinečná vec,</a:t>
            </a:r>
          </a:p>
          <a:p>
            <a:pPr algn="ctr">
              <a:buNone/>
            </a:pPr>
            <a:r>
              <a:rPr lang="sk-SK" sz="2800" i="1" dirty="0" smtClean="0">
                <a:solidFill>
                  <a:schemeClr val="bg1"/>
                </a:solidFill>
              </a:rPr>
              <a:t>Cirkev naliehavo žiada mladých ľudí, aby počkali s plným sexuálnym vzťahom až do manželstva.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800" b="1" dirty="0" smtClean="0"/>
              <a:t>Sex so sebou samým </a:t>
            </a:r>
            <a:r>
              <a:rPr lang="sk-SK" sz="2800" dirty="0" smtClean="0"/>
              <a:t>– rozpor sám v sebe, osamelosť, 					závislosť</a:t>
            </a:r>
          </a:p>
          <a:p>
            <a:pPr>
              <a:buNone/>
            </a:pPr>
            <a:r>
              <a:rPr lang="sk-SK" sz="2800" b="1" dirty="0" smtClean="0"/>
              <a:t>Smilstvo</a:t>
            </a:r>
            <a:r>
              <a:rPr lang="sk-SK" sz="2800" dirty="0" smtClean="0"/>
              <a:t>: zvádzanie, klamstvo, násilie, závislosť, zneužívanie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r>
              <a:rPr lang="sk-SK" sz="2800" b="1" dirty="0" smtClean="0"/>
              <a:t>IX</a:t>
            </a:r>
            <a:r>
              <a:rPr lang="sk-SK" sz="2800" dirty="0" smtClean="0"/>
              <a:t>: začína to v myšlienkach a túžbach </a:t>
            </a:r>
          </a:p>
          <a:p>
            <a:pPr>
              <a:buNone/>
            </a:pPr>
            <a:r>
              <a:rPr lang="sk-SK" sz="2800" dirty="0" smtClean="0"/>
              <a:t>		čistota srdca, cudnosť</a:t>
            </a:r>
          </a:p>
          <a:p>
            <a:pPr>
              <a:buNone/>
            </a:pPr>
            <a:endParaRPr lang="sk-SK" sz="2800" dirty="0" smtClean="0"/>
          </a:p>
        </p:txBody>
      </p:sp>
      <p:pic>
        <p:nvPicPr>
          <p:cNvPr id="5" name="Obrázok 6" descr="youcat-foren-strichmaennch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4246"/>
            <a:ext cx="9144000" cy="176375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214282" y="214290"/>
            <a:ext cx="6786610" cy="6500858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sk-SK" dirty="0" smtClean="0"/>
              <a:t>Vytrhávať ľudskú sexualitu z intimity lásky dvoch ľudí a robiť z nej spotrebný tovar </a:t>
            </a:r>
          </a:p>
          <a:p>
            <a:pPr algn="r">
              <a:buNone/>
            </a:pPr>
            <a:r>
              <a:rPr lang="sk-SK" dirty="0" smtClean="0"/>
              <a:t>= naj chrapúnstvo, = naj biznis</a:t>
            </a:r>
          </a:p>
          <a:p>
            <a:pPr>
              <a:buNone/>
            </a:pPr>
            <a:endParaRPr lang="sk-SK" sz="1600" dirty="0" smtClean="0"/>
          </a:p>
          <a:p>
            <a:pPr>
              <a:buNone/>
            </a:pPr>
            <a:r>
              <a:rPr lang="sk-SK" b="1" dirty="0" smtClean="0"/>
              <a:t>Homosexualita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>
                <a:sym typeface="Wingdings" pitchFamily="2" charset="2"/>
              </a:rPr>
              <a:t></a:t>
            </a:r>
            <a:r>
              <a:rPr lang="sk-SK" b="1" dirty="0" smtClean="0">
                <a:sym typeface="Wingdings" pitchFamily="2" charset="2"/>
              </a:rPr>
              <a:t> </a:t>
            </a:r>
            <a:r>
              <a:rPr lang="sk-SK" b="1" dirty="0" smtClean="0"/>
              <a:t>Hmota, telo, sexualita</a:t>
            </a:r>
            <a:r>
              <a:rPr lang="sk-SK" dirty="0" smtClean="0"/>
              <a:t>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 smtClean="0"/>
          </a:p>
          <a:p>
            <a:pPr>
              <a:buNone/>
            </a:pPr>
            <a:r>
              <a:rPr lang="sk-SK" sz="2400" dirty="0" smtClean="0"/>
              <a:t>Spomedzi náboženstiev dáva kresťanstvo 					       manželstvu naj dôstojnosť</a:t>
            </a:r>
          </a:p>
          <a:p>
            <a:pPr>
              <a:buFont typeface="Wingdings"/>
              <a:buChar char="J"/>
            </a:pPr>
            <a:r>
              <a:rPr lang="sk-SK" b="1" dirty="0" smtClean="0"/>
              <a:t>Plodnosť </a:t>
            </a:r>
            <a:r>
              <a:rPr lang="sk-SK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r>
              <a:rPr lang="sk-SK" sz="2400" dirty="0" smtClean="0">
                <a:sym typeface="Wingdings" pitchFamily="2" charset="2"/>
              </a:rPr>
              <a:t>jej </a:t>
            </a:r>
            <a:r>
              <a:rPr lang="sk-SK" sz="2400" dirty="0" err="1" smtClean="0">
                <a:sym typeface="Wingdings" pitchFamily="2" charset="2"/>
              </a:rPr>
              <a:t>odstánenie</a:t>
            </a:r>
            <a:r>
              <a:rPr lang="sk-SK" sz="2400" dirty="0" smtClean="0">
                <a:sym typeface="Wingdings" pitchFamily="2" charset="2"/>
              </a:rPr>
              <a:t>: </a:t>
            </a:r>
            <a:r>
              <a:rPr lang="sk-SK" sz="2800" dirty="0" smtClean="0">
                <a:sym typeface="Wingdings" pitchFamily="2" charset="2"/>
              </a:rPr>
              <a:t> </a:t>
            </a:r>
            <a:r>
              <a:rPr lang="sk-SK" sz="2800" u="sng" dirty="0" smtClean="0">
                <a:sym typeface="Wingdings" pitchFamily="2" charset="2"/>
              </a:rPr>
              <a:t>jednorazové</a:t>
            </a:r>
            <a:r>
              <a:rPr lang="sk-SK" sz="2800" dirty="0" smtClean="0">
                <a:sym typeface="Wingdings" pitchFamily="2" charset="2"/>
              </a:rPr>
              <a:t>, </a:t>
            </a:r>
            <a:r>
              <a:rPr lang="sk-SK" sz="2800" i="1" dirty="0" smtClean="0">
                <a:sym typeface="Wingdings" pitchFamily="2" charset="2"/>
              </a:rPr>
              <a:t>krátkodobé</a:t>
            </a:r>
            <a:r>
              <a:rPr lang="sk-SK" sz="2800" dirty="0" smtClean="0">
                <a:sym typeface="Wingdings" pitchFamily="2" charset="2"/>
              </a:rPr>
              <a:t>, 				</a:t>
            </a:r>
            <a:r>
              <a:rPr lang="sk-SK" sz="2800" dirty="0" smtClean="0">
                <a:solidFill>
                  <a:schemeClr val="bg1"/>
                </a:solidFill>
                <a:sym typeface="Wingdings" pitchFamily="2" charset="2"/>
              </a:rPr>
              <a:t>dlhodobé,</a:t>
            </a:r>
            <a:r>
              <a:rPr lang="sk-SK" sz="2800" dirty="0" smtClean="0">
                <a:sym typeface="Wingdings" pitchFamily="2" charset="2"/>
              </a:rPr>
              <a:t> t</a:t>
            </a:r>
            <a:r>
              <a:rPr lang="sk-SK" sz="2800" b="1" dirty="0" smtClean="0">
                <a:sym typeface="Wingdings" pitchFamily="2" charset="2"/>
              </a:rPr>
              <a:t>rvalé</a:t>
            </a:r>
            <a:r>
              <a:rPr lang="sk-SK" sz="2800" dirty="0" smtClean="0">
                <a:sym typeface="Wingdings" pitchFamily="2" charset="2"/>
              </a:rPr>
              <a:t> 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		               </a:t>
            </a:r>
            <a:r>
              <a:rPr lang="sk-SK" sz="2800" u="sng" dirty="0" smtClean="0">
                <a:sym typeface="Wingdings" pitchFamily="2" charset="2"/>
              </a:rPr>
              <a:t>kondómom</a:t>
            </a:r>
            <a:r>
              <a:rPr lang="sk-SK" sz="2800" dirty="0" smtClean="0">
                <a:sym typeface="Wingdings" pitchFamily="2" charset="2"/>
              </a:rPr>
              <a:t>, </a:t>
            </a:r>
            <a:r>
              <a:rPr lang="sk-SK" sz="2800" i="1" dirty="0" smtClean="0">
                <a:sym typeface="Wingdings" pitchFamily="2" charset="2"/>
              </a:rPr>
              <a:t>tabletkami</a:t>
            </a:r>
            <a:r>
              <a:rPr lang="sk-SK" sz="2800" dirty="0" smtClean="0">
                <a:sym typeface="Wingdings" pitchFamily="2" charset="2"/>
              </a:rPr>
              <a:t>,   	</a:t>
            </a:r>
            <a:r>
              <a:rPr lang="sk-SK" sz="2800" dirty="0" err="1" smtClean="0">
                <a:solidFill>
                  <a:schemeClr val="bg1"/>
                </a:solidFill>
                <a:sym typeface="Wingdings" pitchFamily="2" charset="2"/>
              </a:rPr>
              <a:t>vnútromater</a:t>
            </a:r>
            <a:r>
              <a:rPr lang="sk-SK" sz="2800" dirty="0" smtClean="0">
                <a:solidFill>
                  <a:schemeClr val="bg1"/>
                </a:solidFill>
                <a:sym typeface="Wingdings" pitchFamily="2" charset="2"/>
              </a:rPr>
              <a:t>. telieskom,</a:t>
            </a:r>
            <a:r>
              <a:rPr lang="sk-SK" sz="2800" dirty="0" smtClean="0">
                <a:sym typeface="Wingdings" pitchFamily="2" charset="2"/>
              </a:rPr>
              <a:t> </a:t>
            </a:r>
            <a:r>
              <a:rPr lang="sk-SK" sz="2800" b="1" dirty="0" smtClean="0">
                <a:sym typeface="Wingdings" pitchFamily="2" charset="2"/>
              </a:rPr>
              <a:t>sterilizáciou</a:t>
            </a:r>
            <a:r>
              <a:rPr lang="sk-SK" sz="2800" dirty="0" smtClean="0">
                <a:sym typeface="Wingdings" pitchFamily="2" charset="2"/>
              </a:rPr>
              <a:t> </a:t>
            </a:r>
            <a:endParaRPr lang="sk-SK" sz="2800" dirty="0"/>
          </a:p>
        </p:txBody>
      </p:sp>
      <p:pic>
        <p:nvPicPr>
          <p:cNvPr id="6" name="Obrázok 4" descr="images (10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59" y="2000240"/>
            <a:ext cx="2619393" cy="1571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Obrázok 5" descr="images (10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445" y="3571876"/>
            <a:ext cx="2619394" cy="1571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9" name="Obrázok 6" descr="images (10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5214950"/>
            <a:ext cx="2576452" cy="1714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-214346" y="-142900"/>
            <a:ext cx="9358346" cy="5500726"/>
          </a:xfrm>
          <a:prstGeom prst="rect">
            <a:avLst/>
          </a:prstGeom>
        </p:spPr>
      </p:pic>
      <p:sp>
        <p:nvSpPr>
          <p:cNvPr id="4" name="Zástupný symbol obsahu 2"/>
          <p:cNvSpPr txBox="1">
            <a:spLocks/>
          </p:cNvSpPr>
          <p:nvPr/>
        </p:nvSpPr>
        <p:spPr>
          <a:xfrm>
            <a:off x="214282" y="357166"/>
            <a:ext cx="8643998" cy="62865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Ø právo na dieťa → Ø majetok → Ø in vitro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Život je aj komplikovaný →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→ niekedy aj manželstvo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→ Ø odsudzovanie neúspechu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význam sviatostného manželstva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&gt; 6 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„Pokrytec</a:t>
            </a: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ktorý pravidelne chodí do kostola,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môže byť bližšie k peklu ako </a:t>
            </a: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prostitútka.“</a:t>
            </a:r>
            <a:endParaRPr kumimoji="0" lang="sk-SK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ázok 26" descr="Post-It+Pin+Tien 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18" y="714356"/>
            <a:ext cx="2786082" cy="2920287"/>
          </a:xfrm>
          <a:prstGeom prst="rect">
            <a:avLst/>
          </a:prstGeom>
        </p:spPr>
      </p:pic>
      <p:pic>
        <p:nvPicPr>
          <p:cNvPr id="6" name="Obrázok 4" descr="images (10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4704">
            <a:off x="6728612" y="1211561"/>
            <a:ext cx="2357799" cy="2000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1" name="Obrázok 26" descr="Post-It+Pin+Tien 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40" y="3500438"/>
            <a:ext cx="2786082" cy="2920287"/>
          </a:xfrm>
          <a:prstGeom prst="rect">
            <a:avLst/>
          </a:prstGeom>
        </p:spPr>
      </p:pic>
      <p:pic>
        <p:nvPicPr>
          <p:cNvPr id="5" name="Obrázok 3" descr="images (10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8617">
            <a:off x="6939129" y="3901567"/>
            <a:ext cx="3498615" cy="20093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min\Dropbox\youcat\obr YC\SupplyChainKey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"/>
            <a:ext cx="4565469" cy="6858000"/>
          </a:xfrm>
          <a:prstGeom prst="rect">
            <a:avLst/>
          </a:prstGeom>
          <a:noFill/>
        </p:spPr>
      </p:pic>
      <p:pic>
        <p:nvPicPr>
          <p:cNvPr id="9" name="Obrázok 6" descr="pozadie.jpg"/>
          <p:cNvPicPr>
            <a:picLocks noChangeAspect="1"/>
          </p:cNvPicPr>
          <p:nvPr/>
        </p:nvPicPr>
        <p:blipFill>
          <a:blip r:embed="rId3" cstate="print"/>
          <a:srcRect r="7641" b="2019"/>
          <a:stretch>
            <a:fillRect/>
          </a:stretch>
        </p:blipFill>
        <p:spPr>
          <a:xfrm>
            <a:off x="0" y="5715016"/>
            <a:ext cx="9144000" cy="1142984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71406" y="1285860"/>
            <a:ext cx="7286644" cy="55721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povolanie každého: úprimnosť a pravda v 					skutkoch a reči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klamať = vedome, zámerne hovoriť/konať 			      v rozpore s pravdou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forma násilia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pretvárka, pokrytectvo...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požiadavka nápravy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VIII: rešpektovať pravdu s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diskrétnosťou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lásky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Pravda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môže byť </a:t>
            </a:r>
            <a:r>
              <a:rPr lang="sk-SK" sz="2800" u="sng" dirty="0" smtClean="0"/>
              <a:t>dar</a:t>
            </a:r>
            <a:r>
              <a:rPr lang="sk-SK" sz="2800" dirty="0" smtClean="0"/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</a:t>
            </a:r>
            <a:r>
              <a:rPr lang="sk-SK" sz="2800" dirty="0" smtClean="0"/>
              <a:t>budovanie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sk-SK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alebo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k-SK" sz="2800" u="sng" dirty="0" smtClean="0"/>
              <a:t>zbraň</a:t>
            </a:r>
            <a:r>
              <a:rPr lang="sk-SK" sz="2800" dirty="0" smtClean="0"/>
              <a:t> na zabíjanie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Všetko, čo hovorím, musí byť pravda,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nie všetko, čo je pravda,  musím povedať.</a:t>
            </a:r>
            <a:endParaRPr kumimoji="0" lang="sk-SK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Obrázok 6" descr="pozadie.jpg"/>
          <p:cNvPicPr>
            <a:picLocks noChangeAspect="1"/>
          </p:cNvPicPr>
          <p:nvPr/>
        </p:nvPicPr>
        <p:blipFill>
          <a:blip r:embed="rId3" cstate="print"/>
          <a:srcRect r="7641" b="2019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500034" y="142852"/>
            <a:ext cx="8643966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Nebudeš krivo svedčiť proti svojmu blížnemu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domin\Dropbox\youcat\obr YC\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38"/>
            <a:ext cx="1105052" cy="15040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omin\Dropbox\youcat\obr YC\istock_q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4705" cy="1644315"/>
          </a:xfrm>
          <a:prstGeom prst="rect">
            <a:avLst/>
          </a:prstGeom>
          <a:noFill/>
        </p:spPr>
      </p:pic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3" cstate="print"/>
          <a:srcRect r="7641" b="2019"/>
          <a:stretch>
            <a:fillRect/>
          </a:stretch>
        </p:blipFill>
        <p:spPr>
          <a:xfrm>
            <a:off x="0" y="1571612"/>
            <a:ext cx="9144000" cy="2071702"/>
          </a:xfrm>
          <a:prstGeom prst="rect">
            <a:avLst/>
          </a:prstGeom>
        </p:spPr>
      </p:pic>
      <p:sp>
        <p:nvSpPr>
          <p:cNvPr id="4" name="Zástupný symbol obsahu 2"/>
          <p:cNvSpPr txBox="1">
            <a:spLocks/>
          </p:cNvSpPr>
          <p:nvPr/>
        </p:nvSpPr>
        <p:spPr>
          <a:xfrm>
            <a:off x="71406" y="1600200"/>
            <a:ext cx="8858280" cy="525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Médiá: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často zbraň na ideologické trenice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cieľ: </a:t>
            </a: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 </a:t>
            </a: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pravda,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 sledovanosť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Tendencia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(hlavne detí)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považovať za skutočné, čo vidia v médiách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J"/>
              <a:tabLst/>
              <a:defRPr/>
            </a:pPr>
            <a:r>
              <a:rPr kumimoji="0" lang="sk-SK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Používať médiá v slobode a s kritickým odstupom </a:t>
            </a:r>
            <a:r>
              <a:rPr kumimoji="0" lang="sk-SK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200" b="1" dirty="0" smtClean="0">
                <a:sym typeface="Wingdings" pitchFamily="2" charset="2"/>
              </a:rPr>
              <a:t>	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Umenie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čo neviem vyjadriť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	slovami/myšlienkami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cesta ku kráse a pravde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vlastne k Bohu</a:t>
            </a:r>
          </a:p>
        </p:txBody>
      </p:sp>
      <p:pic>
        <p:nvPicPr>
          <p:cNvPr id="6" name="Obrázok 5" descr="images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25" y="4286256"/>
            <a:ext cx="2466975" cy="1847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9" name="Obrázok 8" descr="images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4286256"/>
            <a:ext cx="2466975" cy="1847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3074" name="Picture 2" descr="C:\Users\domin\Dropbox\youcat\obr YC\budi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5886450"/>
            <a:ext cx="1104900" cy="971550"/>
          </a:xfrm>
          <a:prstGeom prst="rect">
            <a:avLst/>
          </a:prstGeom>
          <a:noFill/>
        </p:spPr>
      </p:pic>
      <p:pic>
        <p:nvPicPr>
          <p:cNvPr id="10" name="Picture 2" descr="C:\Users\domin\Dropbox\youcat\obr YC\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-90518"/>
            <a:ext cx="1214446" cy="1652996"/>
          </a:xfrm>
          <a:prstGeom prst="rect">
            <a:avLst/>
          </a:prstGeom>
          <a:noFill/>
        </p:spPr>
      </p:pic>
      <p:pic>
        <p:nvPicPr>
          <p:cNvPr id="3076" name="Picture 4" descr="C:\Users\domin\Dropbox\youcat\obr YC\kamer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2330" y="0"/>
            <a:ext cx="2656016" cy="25817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16811</TotalTime>
  <Words>215</Words>
  <Application>Microsoft Office PowerPoint</Application>
  <PresentationFormat>Prezentácia na obrazovke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DESATORO</vt:lpstr>
      <vt:lpstr>Nezosmilníš   ...ani v túžbe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1010</cp:revision>
  <dcterms:created xsi:type="dcterms:W3CDTF">2012-01-09T09:48:31Z</dcterms:created>
  <dcterms:modified xsi:type="dcterms:W3CDTF">2012-12-04T15:17:04Z</dcterms:modified>
</cp:coreProperties>
</file>