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71" r:id="rId3"/>
    <p:sldId id="272" r:id="rId4"/>
    <p:sldId id="270" r:id="rId5"/>
    <p:sldId id="274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6" autoAdjust="0"/>
    <p:restoredTop sz="94576" autoAdjust="0"/>
  </p:normalViewPr>
  <p:slideViewPr>
    <p:cSldViewPr>
      <p:cViewPr varScale="1">
        <p:scale>
          <a:sx n="42" d="100"/>
          <a:sy n="42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10.1.2013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DESATORO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omin\Dropbox\youcat\obr YC\mojzi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357298"/>
            <a:ext cx="6581775" cy="3962400"/>
          </a:xfrm>
          <a:prstGeom prst="rect">
            <a:avLst/>
          </a:prstGeom>
          <a:noFill/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sk-SK" sz="2800" b="1" dirty="0" smtClean="0"/>
              <a:t>Ja som Pán, tvoj Boh. Nebudeš mať okrem mňa iných bohov, ktorým by si sa klaňal.</a:t>
            </a:r>
          </a:p>
          <a:p>
            <a:pPr marL="571500" indent="-571500">
              <a:buAutoNum type="romanUcPeriod"/>
            </a:pPr>
            <a:r>
              <a:rPr lang="sk-SK" sz="2800" b="1" dirty="0" smtClean="0"/>
              <a:t>Nevezmeš Božie meno nadarmo.</a:t>
            </a:r>
          </a:p>
          <a:p>
            <a:pPr marL="571500" indent="-571500">
              <a:buAutoNum type="romanUcPeriod"/>
            </a:pPr>
            <a:r>
              <a:rPr lang="sk-SK" sz="2800" b="1" dirty="0" smtClean="0"/>
              <a:t>Pamätaj, že máš svätiť sviatočné dni.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Cti svojho otca a svoju matku.</a:t>
            </a:r>
          </a:p>
          <a:p>
            <a:pPr marL="571500" indent="-571500">
              <a:buAutoNum type="romanUcPeriod"/>
            </a:pPr>
            <a:r>
              <a:rPr lang="sk-SK" sz="2800" b="1" i="1" dirty="0" smtClean="0">
                <a:solidFill>
                  <a:srgbClr val="C00000"/>
                </a:solidFill>
              </a:rPr>
              <a:t>Nezabiješ.</a:t>
            </a:r>
          </a:p>
          <a:p>
            <a:pPr marL="571500" indent="-571500">
              <a:buAutoNum type="romanUcPeriod"/>
            </a:pPr>
            <a:r>
              <a:rPr lang="sk-SK" sz="2800" i="1" dirty="0" err="1" smtClean="0"/>
              <a:t>Nezosmilníš</a:t>
            </a:r>
            <a:r>
              <a:rPr lang="sk-SK" sz="2800" i="1" dirty="0" smtClean="0"/>
              <a:t>.</a:t>
            </a:r>
          </a:p>
          <a:p>
            <a:pPr marL="571500" indent="-571500">
              <a:buAutoNum type="romanUcPeriod"/>
            </a:pPr>
            <a:r>
              <a:rPr lang="sk-SK" sz="2800" b="1" i="1" dirty="0" smtClean="0">
                <a:solidFill>
                  <a:srgbClr val="C00000"/>
                </a:solidFill>
              </a:rPr>
              <a:t>Nepokradneš.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 Nebudeš krivo svedčiť proti svojmu blížnemu.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Nebudeš žiadostivo túžiť po manželke svojho blížneho.</a:t>
            </a:r>
          </a:p>
          <a:p>
            <a:pPr marL="571500" indent="-571500">
              <a:buAutoNum type="romanUcPeriod"/>
            </a:pPr>
            <a:r>
              <a:rPr lang="sk-SK" sz="2800" b="1" i="1" dirty="0" smtClean="0">
                <a:solidFill>
                  <a:srgbClr val="C00000"/>
                </a:solidFill>
              </a:rPr>
              <a:t>Nebudeš túžiť po majetku svojho blížneho.</a:t>
            </a:r>
          </a:p>
          <a:p>
            <a:pPr marL="571500" indent="-571500">
              <a:buAutoNum type="romanUcPeriod"/>
            </a:pPr>
            <a:endParaRPr lang="sk-SK" sz="2800" dirty="0" smtClean="0"/>
          </a:p>
          <a:p>
            <a:pPr marL="571500" indent="-571500">
              <a:buAutoNum type="romanUcPeriod"/>
            </a:pPr>
            <a:endParaRPr lang="sk-SK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1071546"/>
          </a:xfrm>
        </p:spPr>
        <p:txBody>
          <a:bodyPr/>
          <a:lstStyle/>
          <a:p>
            <a:r>
              <a:rPr lang="sk-SK" dirty="0" smtClean="0"/>
              <a:t>     Nezabiješ </a:t>
            </a:r>
            <a:endParaRPr lang="sk-SK" dirty="0"/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71406" y="385778"/>
            <a:ext cx="457203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 </a:t>
            </a:r>
            <a:r>
              <a:rPr lang="sk-SK" sz="2800" dirty="0" smtClean="0"/>
              <a:t>Ľudský život je posvätný,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 </a:t>
            </a:r>
            <a:r>
              <a:rPr lang="sk-SK" sz="2800" dirty="0" smtClean="0"/>
              <a:t>patrí Bohu,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 </a:t>
            </a:r>
            <a:r>
              <a:rPr lang="sk-SK" sz="2800" dirty="0" smtClean="0"/>
              <a:t>mne bol darovaný, zverený.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5" name="Obrázok 3" descr="images (7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3008936" cy="37239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4857752" y="1643050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L"/>
            </a:pPr>
            <a:r>
              <a:rPr lang="sk-SK" sz="2800" dirty="0" smtClean="0">
                <a:sym typeface="Wingdings" pitchFamily="2" charset="2"/>
              </a:rPr>
              <a:t>Vražda</a:t>
            </a:r>
          </a:p>
          <a:p>
            <a:r>
              <a:rPr lang="sk-SK" sz="2800" dirty="0" smtClean="0">
                <a:sym typeface="Wingdings" pitchFamily="2" charset="2"/>
              </a:rPr>
              <a:t>                ≠ zabitie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          v oprávnenej obrane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samovražda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trest smrti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     → obrana spoločnosti,      	náprava vinníka?</a:t>
            </a:r>
          </a:p>
          <a:p>
            <a:endParaRPr lang="sk-SK" sz="2800" dirty="0"/>
          </a:p>
        </p:txBody>
      </p:sp>
      <p:pic>
        <p:nvPicPr>
          <p:cNvPr id="1026" name="Picture 2" descr="C:\Users\domin\Dropbox\youcat\obr YC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72" y="0"/>
            <a:ext cx="666750" cy="914400"/>
          </a:xfrm>
          <a:prstGeom prst="rect">
            <a:avLst/>
          </a:prstGeom>
          <a:noFill/>
        </p:spPr>
      </p:pic>
      <p:pic>
        <p:nvPicPr>
          <p:cNvPr id="1027" name="Picture 3" descr="C:\Users\domin\Dropbox\youcat\obr YC\vraz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45" y="5199384"/>
            <a:ext cx="4214811" cy="11585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6429388" y="0"/>
            <a:ext cx="2714612" cy="6858000"/>
          </a:xfrm>
          <a:prstGeom prst="rect">
            <a:avLst/>
          </a:prstGeom>
        </p:spPr>
      </p:pic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357158" y="142852"/>
            <a:ext cx="6858048" cy="6572272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 </a:t>
            </a:r>
            <a:r>
              <a:rPr lang="sk-SK" sz="2800" b="1" dirty="0" smtClean="0">
                <a:sym typeface="Wingdings" pitchFamily="2" charset="2"/>
              </a:rPr>
              <a:t> potrat </a:t>
            </a:r>
            <a:endParaRPr lang="sk-SK" b="1" dirty="0" smtClean="0">
              <a:sym typeface="Wingdings" pitchFamily="2" charset="2"/>
            </a:endParaRPr>
          </a:p>
          <a:p>
            <a:pPr>
              <a:buNone/>
            </a:pPr>
            <a:r>
              <a:rPr lang="sk-SK" dirty="0" smtClean="0">
                <a:sym typeface="Wingdings" pitchFamily="2" charset="2"/>
              </a:rPr>
              <a:t>	</a:t>
            </a:r>
            <a:r>
              <a:rPr lang="sk-SK" sz="2400" dirty="0" smtClean="0">
                <a:sym typeface="Wingdings" pitchFamily="2" charset="2"/>
              </a:rPr>
              <a:t>odkedy som človek?</a:t>
            </a: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	výskum kmeňových buniek </a:t>
            </a: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	 </a:t>
            </a:r>
            <a:r>
              <a:rPr lang="sk-SK" sz="2000" dirty="0" smtClean="0">
                <a:sym typeface="Wingdings" pitchFamily="2" charset="2"/>
              </a:rPr>
              <a:t>embryonálne/dospelé </a:t>
            </a:r>
            <a:r>
              <a:rPr lang="sk-SK" sz="2400" dirty="0" smtClean="0">
                <a:sym typeface="Wingdings" pitchFamily="2" charset="2"/>
              </a:rPr>
              <a:t></a:t>
            </a:r>
            <a:endParaRPr lang="sk-SK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sk-SK" sz="2000" b="1" dirty="0" smtClean="0">
                <a:sym typeface="Wingdings" pitchFamily="2" charset="2"/>
              </a:rPr>
              <a:t> </a:t>
            </a:r>
            <a:r>
              <a:rPr lang="sk-SK" sz="2800" b="1" dirty="0" smtClean="0">
                <a:sym typeface="Wingdings" pitchFamily="2" charset="2"/>
              </a:rPr>
              <a:t> eutanázia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</a:t>
            </a:r>
            <a:r>
              <a:rPr lang="sk-SK" sz="2400" dirty="0" smtClean="0">
                <a:sym typeface="Wingdings" pitchFamily="2" charset="2"/>
              </a:rPr>
              <a:t>pomoc pri umieraní</a:t>
            </a:r>
            <a:endParaRPr lang="sk-SK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 </a:t>
            </a:r>
            <a:r>
              <a:rPr lang="sk-SK" sz="2400" dirty="0" smtClean="0">
                <a:sym typeface="Wingdings" pitchFamily="2" charset="2"/>
              </a:rPr>
              <a:t> aktívna/pasívna </a:t>
            </a:r>
            <a:endParaRPr lang="sk-SK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„Ľudia by nemali zomierať rukou iného človeka, </a:t>
            </a: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ale v jeho náručí.“</a:t>
            </a: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 </a:t>
            </a:r>
            <a:r>
              <a:rPr lang="sk-SK" sz="2800" dirty="0" smtClean="0">
                <a:sym typeface="Wingdings" pitchFamily="2" charset="2"/>
              </a:rPr>
              <a:t> duševné násilie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 zdravie ↔ kult tela 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drogy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iné závislosti</a:t>
            </a:r>
            <a:endParaRPr lang="sk-SK" sz="2800" dirty="0"/>
          </a:p>
        </p:txBody>
      </p:sp>
      <p:pic>
        <p:nvPicPr>
          <p:cNvPr id="5" name="Obrázok 4" descr="images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618669"/>
            <a:ext cx="1990726" cy="2667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Obrázok 5" descr="images (5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3955" y="4623026"/>
            <a:ext cx="1909762" cy="22219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Obrázok 6" descr="images (6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42852"/>
            <a:ext cx="2476500" cy="1847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Obrázok 7" descr="images (6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2000240"/>
            <a:ext cx="2619375" cy="174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3074" name="Picture 2" descr="C:\Users\domin\Dropbox\youcat\obr YC\smrt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571612"/>
            <a:ext cx="3203720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7072330" cy="6858000"/>
          </a:xfrm>
          <a:prstGeom prst="rect">
            <a:avLst/>
          </a:prstGeom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/>
          <a:lstStyle/>
          <a:p>
            <a:r>
              <a:rPr lang="sk-SK" sz="2800" dirty="0" smtClean="0"/>
              <a:t>transplantácia/darovanie orgánov</a:t>
            </a:r>
          </a:p>
          <a:p>
            <a:r>
              <a:rPr lang="sk-SK" sz="2800" dirty="0" smtClean="0"/>
              <a:t>kresťanská kultúra smrti: </a:t>
            </a:r>
            <a:r>
              <a:rPr lang="sk-SK" sz="2400" dirty="0" smtClean="0">
                <a:sym typeface="Wingdings" pitchFamily="2" charset="2"/>
              </a:rPr>
              <a:t> rozsypanie popola</a:t>
            </a:r>
          </a:p>
          <a:p>
            <a:r>
              <a:rPr lang="sk-SK" sz="2800" dirty="0" smtClean="0">
                <a:sym typeface="Wingdings" pitchFamily="2" charset="2"/>
              </a:rPr>
              <a:t>Mier = spravodlivosť + láska </a:t>
            </a:r>
          </a:p>
          <a:p>
            <a:pPr>
              <a:buNone/>
            </a:pPr>
            <a:r>
              <a:rPr lang="sk-SK" sz="2400" dirty="0" smtClean="0">
                <a:sym typeface="Wingdings" pitchFamily="2" charset="2"/>
              </a:rPr>
              <a:t>                ≠ neprítomnosť vojny, rovnováha v zbrojení</a:t>
            </a:r>
            <a:endParaRPr lang="sk-SK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hnev?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pacifizmus?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mierová epocha?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	XVI. – 1,5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	XVII. – 6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	XVIII. – 6,5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	IXX. – 40 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		XX. – 180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3" descr="images (7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143380"/>
            <a:ext cx="3571900" cy="2325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Obrázok 4" descr="images (7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57166"/>
            <a:ext cx="2000264" cy="2000264"/>
          </a:xfrm>
          <a:prstGeom prst="rect">
            <a:avLst/>
          </a:prstGeom>
        </p:spPr>
      </p:pic>
      <p:pic>
        <p:nvPicPr>
          <p:cNvPr id="4098" name="Picture 2" descr="C:\Users\domin\Dropbox\youcat\obr YC\ek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85992"/>
            <a:ext cx="3857613" cy="1729024"/>
          </a:xfrm>
          <a:prstGeom prst="rect">
            <a:avLst/>
          </a:prstGeom>
          <a:noFill/>
        </p:spPr>
      </p:pic>
      <p:pic>
        <p:nvPicPr>
          <p:cNvPr id="10" name="Picture 3" descr="C:\Users\domin\Dropbox\youcat\obr YC\mi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643446"/>
            <a:ext cx="2000264" cy="195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142984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54098"/>
          </a:xfrm>
        </p:spPr>
        <p:txBody>
          <a:bodyPr>
            <a:normAutofit/>
          </a:bodyPr>
          <a:lstStyle/>
          <a:p>
            <a:r>
              <a:rPr lang="sk-SK" smtClean="0">
                <a:solidFill>
                  <a:schemeClr val="bg1"/>
                </a:solidFill>
              </a:rPr>
              <a:t> </a:t>
            </a:r>
            <a:r>
              <a:rPr lang="sk-SK" smtClean="0">
                <a:solidFill>
                  <a:schemeClr val="bg1"/>
                </a:solidFill>
              </a:rPr>
              <a:t>Nepokradneš  </a:t>
            </a:r>
            <a:r>
              <a:rPr lang="sk-SK" sz="4000" smtClean="0">
                <a:solidFill>
                  <a:schemeClr val="bg1"/>
                </a:solidFill>
              </a:rPr>
              <a:t>       </a:t>
            </a:r>
            <a:r>
              <a:rPr lang="sk-SK" sz="4000" dirty="0" smtClean="0">
                <a:solidFill>
                  <a:schemeClr val="bg1"/>
                </a:solidFill>
              </a:rPr>
              <a:t>Nebudeš túžiť...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 privlastniť si cudzie</a:t>
            </a:r>
          </a:p>
          <a:p>
            <a:r>
              <a:rPr lang="sk-SK" sz="2800" dirty="0" smtClean="0">
                <a:sym typeface="Wingdings" pitchFamily="2" charset="2"/>
              </a:rPr>
              <a:t> právo na súkromné vlastníctvo, ale:</a:t>
            </a:r>
          </a:p>
          <a:p>
            <a:r>
              <a:rPr lang="sk-SK" sz="2800" dirty="0" smtClean="0">
                <a:sym typeface="Wingdings" pitchFamily="2" charset="2"/>
              </a:rPr>
              <a:t>neexistuje majetok bez sociálnych záväzkov</a:t>
            </a:r>
          </a:p>
          <a:p>
            <a:pPr>
              <a:buNone/>
            </a:pPr>
            <a:endParaRPr lang="sk-SK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úplatok brať/dávať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falšovanie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daňové podvody</a:t>
            </a:r>
          </a:p>
          <a:p>
            <a:pPr>
              <a:buNone/>
            </a:pPr>
            <a:endParaRPr lang="sk-SK" sz="2800" dirty="0" smtClean="0">
              <a:sym typeface="Wingdings" pitchFamily="2" charset="2"/>
            </a:endParaRPr>
          </a:p>
          <a:p>
            <a:r>
              <a:rPr lang="sk-SK" sz="2800" dirty="0" smtClean="0">
                <a:sym typeface="Wingdings" pitchFamily="2" charset="2"/>
              </a:rPr>
              <a:t> týka sa aj duševného vlastníctva:</a:t>
            </a:r>
          </a:p>
          <a:p>
            <a:pPr>
              <a:buNone/>
            </a:pPr>
            <a:r>
              <a:rPr lang="sk-SK" sz="2800" dirty="0" smtClean="0">
                <a:sym typeface="Wingdings" pitchFamily="2" charset="2"/>
              </a:rPr>
              <a:t>  plagiátorstvo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Obrázok 3" descr="images (7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166815"/>
            <a:ext cx="1743075" cy="2619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6" name="Obrázok 4" descr="images (8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429000"/>
            <a:ext cx="2540538" cy="16906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Obrázok 5" descr="images (8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1750" y="5200650"/>
            <a:ext cx="2547968" cy="1528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050" name="Picture 2" descr="C:\Users\domin\Dropbox\youcat\obr YC\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5233"/>
            <a:ext cx="647700" cy="904875"/>
          </a:xfrm>
          <a:prstGeom prst="rect">
            <a:avLst/>
          </a:prstGeom>
          <a:noFill/>
        </p:spPr>
      </p:pic>
      <p:pic>
        <p:nvPicPr>
          <p:cNvPr id="2051" name="Picture 3" descr="C:\Users\domin\Dropbox\youcat\obr YC\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5303" y="95233"/>
            <a:ext cx="695325" cy="904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6357950" cy="6858000"/>
          </a:xfrm>
          <a:prstGeom prst="rect">
            <a:avLst/>
          </a:prstGeom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285720" y="0"/>
            <a:ext cx="5786478" cy="66437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Peniaze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 rád peniaze, pretože mi dávajú možnosť pomáhať druhým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.“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Bohatý človek je často iba chudák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400" i="1" dirty="0" smtClean="0"/>
              <a:t>	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množstvom peňazí.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Skôr vlastnia peniaze človeka, ako človek peniaze.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hodnota ≠ cena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 stávky a hazardné hry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Životné prostredie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človek: pastier a ochranca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vzťah k zvieratám</a:t>
            </a:r>
          </a:p>
        </p:txBody>
      </p:sp>
      <p:pic>
        <p:nvPicPr>
          <p:cNvPr id="5" name="Obrázok 4" descr="images (8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00173"/>
            <a:ext cx="2357454" cy="2204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Obrázok 6" descr="images (8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580294"/>
            <a:ext cx="2786050" cy="3277706"/>
          </a:xfrm>
          <a:prstGeom prst="rect">
            <a:avLst/>
          </a:prstGeom>
        </p:spPr>
      </p:pic>
      <p:pic>
        <p:nvPicPr>
          <p:cNvPr id="5122" name="Picture 2" descr="C:\Users\domin\Dropbox\youcat\obr YC\boha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-142900"/>
            <a:ext cx="2657475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-500098" y="0"/>
            <a:ext cx="2571768" cy="6858000"/>
          </a:xfrm>
          <a:prstGeom prst="rect">
            <a:avLst/>
          </a:prstGeom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2143108" y="-357190"/>
            <a:ext cx="7000892" cy="5786454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¿komunizmus/kapitalizmus?</a:t>
            </a:r>
            <a:endParaRPr kumimoji="0" lang="sk-SK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nebezpečenstvo demokracie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tyrania väčšiny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 nezamestnanosť ↔ workoholizmus 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 globalizácia 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Pomoc chudobným: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dať rybu &lt; naučiť chytať ryby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Rozdelenie sveta: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1,4 miliardy ↘1€/deň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25. </a:t>
            </a:r>
            <a:r>
              <a:rPr kumimoji="0" lang="sk-SK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000 † denne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na podvýživu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láska k chudobným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→ poznávací znak kresťana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skutky telesného a duchovného milosrdenstva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ok 4" descr="images (8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0"/>
            <a:ext cx="2080926" cy="20716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6" name="Obrázok 5" descr="images (8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5784" y="1857364"/>
            <a:ext cx="2071702" cy="2599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Obrázok 6" descr="images (8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85784" y="3929066"/>
            <a:ext cx="2071702" cy="3153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Picture 2" descr="C:\Users\domin\Dropbox\youcat\obr YC\bud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0" y="4857760"/>
            <a:ext cx="1104900" cy="971550"/>
          </a:xfrm>
          <a:prstGeom prst="rect">
            <a:avLst/>
          </a:prstGeom>
          <a:noFill/>
        </p:spPr>
      </p:pic>
      <p:pic>
        <p:nvPicPr>
          <p:cNvPr id="6146" name="Picture 2" descr="C:\Users\domin\Dropbox\youcat\obr YC\n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214686"/>
            <a:ext cx="1866900" cy="21812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16744</TotalTime>
  <Words>267</Words>
  <Application>Microsoft Office PowerPoint</Application>
  <PresentationFormat>Prezentácia na obrazovke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DESATORO</vt:lpstr>
      <vt:lpstr>     Nezabiješ </vt:lpstr>
      <vt:lpstr>Snímka 4</vt:lpstr>
      <vt:lpstr>Snímka 5</vt:lpstr>
      <vt:lpstr> Nepokradneš         Nebudeš túžiť... 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1013</cp:revision>
  <dcterms:created xsi:type="dcterms:W3CDTF">2012-01-09T09:48:31Z</dcterms:created>
  <dcterms:modified xsi:type="dcterms:W3CDTF">2013-01-10T18:28:09Z</dcterms:modified>
</cp:coreProperties>
</file>