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2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F43-F4CF-40BD-A5E4-165157139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2AE4-44F9-40A9-8673-46AABFC260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63E7-0136-4ED4-A4FB-E49B03B963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B6DD-2900-46B8-8C4E-7163C0EEA5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AA5C-EBD9-4F10-9378-0943825840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1E87-29AA-4579-A801-4BA54B59A73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5D2E-D9E6-42B5-B06C-52FA06AA54A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58A1-979A-4169-8AB8-1DB171CF55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1EE8-EF03-4C2F-BBD7-9CC43AC1E6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5A06-FBA5-4E69-8983-36D8D64F0C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8DC5-3079-441E-9EFC-323F2798B3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E7C9E-75E1-4A69-A014-F3DCBE5FEE2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412875"/>
            <a:ext cx="2951163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Youcat 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4194704" cy="625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Obrázok 11" descr="pozadie.jpg"/>
            <p:cNvPicPr>
              <a:picLocks noChangeAspect="1"/>
            </p:cNvPicPr>
            <p:nvPr/>
          </p:nvPicPr>
          <p:blipFill>
            <a:blip r:embed="rId2" cstate="print"/>
            <a:srcRect r="7641" b="2019"/>
            <a:stretch>
              <a:fillRect/>
            </a:stretch>
          </p:blipFill>
          <p:spPr>
            <a:xfrm>
              <a:off x="0" y="0"/>
              <a:ext cx="6732240" cy="6858000"/>
            </a:xfrm>
            <a:prstGeom prst="rect">
              <a:avLst/>
            </a:prstGeom>
          </p:spPr>
        </p:pic>
        <p:pic>
          <p:nvPicPr>
            <p:cNvPr id="22" name="Obrázok 21" descr="postavick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29200"/>
              <a:ext cx="9144000" cy="1303234"/>
            </a:xfrm>
            <a:prstGeom prst="rect">
              <a:avLst/>
            </a:prstGeom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6732240" cy="1498600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VERÍM - VERÍME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700808"/>
            <a:ext cx="5435600" cy="1152128"/>
          </a:xfrm>
        </p:spPr>
        <p:txBody>
          <a:bodyPr/>
          <a:lstStyle/>
          <a:p>
            <a:pPr>
              <a:buFontTx/>
              <a:buNone/>
            </a:pPr>
            <a:r>
              <a:rPr lang="sk-SK" b="1" dirty="0" smtClean="0"/>
              <a:t>Prečo sme na zemi?</a:t>
            </a:r>
          </a:p>
          <a:p>
            <a:pPr>
              <a:buFontTx/>
              <a:buNone/>
            </a:pPr>
            <a:r>
              <a:rPr lang="sk-SK" sz="2800" dirty="0" smtClean="0"/>
              <a:t>Aký je zmysel môjho života?</a:t>
            </a:r>
          </a:p>
          <a:p>
            <a:pPr>
              <a:buFontTx/>
              <a:buNone/>
            </a:pPr>
            <a:endParaRPr lang="sk-SK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071678"/>
            <a:ext cx="2015616" cy="295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3" name="AutoShape 11" descr="2Q=="/>
          <p:cNvSpPr>
            <a:spLocks noChangeAspect="1" noChangeArrowheads="1"/>
          </p:cNvSpPr>
          <p:nvPr/>
        </p:nvSpPr>
        <p:spPr bwMode="auto">
          <a:xfrm>
            <a:off x="4076700" y="2590800"/>
            <a:ext cx="990600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5" name="AutoShape 13" descr="2Q=="/>
          <p:cNvSpPr>
            <a:spLocks noChangeAspect="1" noChangeArrowheads="1"/>
          </p:cNvSpPr>
          <p:nvPr/>
        </p:nvSpPr>
        <p:spPr bwMode="auto">
          <a:xfrm>
            <a:off x="4076700" y="2590800"/>
            <a:ext cx="990600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7" name="AutoShape 15" descr="2Q=="/>
          <p:cNvSpPr>
            <a:spLocks noChangeAspect="1" noChangeArrowheads="1"/>
          </p:cNvSpPr>
          <p:nvPr/>
        </p:nvSpPr>
        <p:spPr bwMode="auto">
          <a:xfrm>
            <a:off x="4081463" y="2590800"/>
            <a:ext cx="981075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9" name="AutoShape 17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981075" cy="1676401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13" name="Desaťcípa hviezda 12"/>
          <p:cNvSpPr/>
          <p:nvPr/>
        </p:nvSpPr>
        <p:spPr>
          <a:xfrm>
            <a:off x="539552" y="1844824"/>
            <a:ext cx="360040" cy="360040"/>
          </a:xfrm>
          <a:prstGeom prst="star10">
            <a:avLst/>
          </a:prstGeom>
          <a:solidFill>
            <a:srgbClr val="FECE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5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14" name="Obrázok 13" descr="Youcat_3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116632"/>
            <a:ext cx="1500802" cy="1772164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187624" y="3356992"/>
            <a:ext cx="5435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Boha poznať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milovať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žiť podľa neho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prísť k nemu do neba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Obrázok 7" descr="pozadie.jpg"/>
            <p:cNvPicPr>
              <a:picLocks noChangeAspect="1"/>
            </p:cNvPicPr>
            <p:nvPr/>
          </p:nvPicPr>
          <p:blipFill>
            <a:blip r:embed="rId2" cstate="print"/>
            <a:srcRect r="7641" b="2019"/>
            <a:stretch>
              <a:fillRect/>
            </a:stretch>
          </p:blipFill>
          <p:spPr>
            <a:xfrm>
              <a:off x="0" y="0"/>
              <a:ext cx="6732240" cy="6858000"/>
            </a:xfrm>
            <a:prstGeom prst="rect">
              <a:avLst/>
            </a:prstGeom>
          </p:spPr>
        </p:pic>
        <p:pic>
          <p:nvPicPr>
            <p:cNvPr id="9" name="Obrázok 8" descr="postavick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29200"/>
              <a:ext cx="9144000" cy="1303234"/>
            </a:xfrm>
            <a:prstGeom prst="rect">
              <a:avLst/>
            </a:prstGeom>
          </p:spPr>
        </p:pic>
      </p:grpSp>
      <p:pic>
        <p:nvPicPr>
          <p:cNvPr id="10" name="Obrázok 22" descr="Teenager zalozene ruky.png"/>
          <p:cNvPicPr>
            <a:picLocks noChangeAspect="1"/>
          </p:cNvPicPr>
          <p:nvPr/>
        </p:nvPicPr>
        <p:blipFill>
          <a:blip r:embed="rId4" cstate="email">
            <a:lum bright="20000" contrast="30000"/>
          </a:blip>
          <a:srcRect/>
          <a:stretch>
            <a:fillRect/>
          </a:stretch>
        </p:blipFill>
        <p:spPr>
          <a:xfrm>
            <a:off x="6000728" y="1281320"/>
            <a:ext cx="3143272" cy="5576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76672"/>
            <a:ext cx="8229600" cy="1425575"/>
          </a:xfrm>
        </p:spPr>
        <p:txBody>
          <a:bodyPr>
            <a:normAutofit/>
          </a:bodyPr>
          <a:lstStyle/>
          <a:p>
            <a:pPr algn="l"/>
            <a:r>
              <a:rPr lang="sk-SK" sz="4800" b="1" dirty="0">
                <a:solidFill>
                  <a:schemeClr val="bg1"/>
                </a:solidFill>
              </a:rPr>
              <a:t>AKO?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928802"/>
            <a:ext cx="8229600" cy="4568825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sk-SK" sz="4000" dirty="0"/>
          </a:p>
          <a:p>
            <a:pPr marL="609600" indent="-609600">
              <a:buFontTx/>
              <a:buNone/>
            </a:pPr>
            <a:r>
              <a:rPr lang="sk-SK" b="1" dirty="0"/>
              <a:t>1) My ľudia sme otvorení pre Boha</a:t>
            </a:r>
          </a:p>
          <a:p>
            <a:pPr marL="609600" indent="-609600">
              <a:buFontTx/>
              <a:buNone/>
            </a:pPr>
            <a:endParaRPr lang="sk-SK" b="1" dirty="0"/>
          </a:p>
          <a:p>
            <a:pPr marL="609600" indent="-609600">
              <a:buFontTx/>
              <a:buNone/>
            </a:pPr>
            <a:r>
              <a:rPr lang="sk-SK" b="1" dirty="0"/>
              <a:t>2) Boh ide nám ľuďom v ústrety</a:t>
            </a:r>
          </a:p>
          <a:p>
            <a:pPr marL="609600" indent="-609600">
              <a:buFontTx/>
              <a:buNone/>
            </a:pPr>
            <a:endParaRPr lang="sk-SK" b="1" dirty="0"/>
          </a:p>
          <a:p>
            <a:pPr marL="609600" indent="-609600">
              <a:buFontTx/>
              <a:buNone/>
            </a:pPr>
            <a:r>
              <a:rPr lang="sk-SK" b="1" dirty="0"/>
              <a:t>3) Ľudia odpovedajú Bohu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Obrázok 7" descr="pozadie.jpg"/>
            <p:cNvPicPr>
              <a:picLocks noChangeAspect="1"/>
            </p:cNvPicPr>
            <p:nvPr/>
          </p:nvPicPr>
          <p:blipFill>
            <a:blip r:embed="rId2" cstate="print"/>
            <a:srcRect r="7641" b="2019"/>
            <a:stretch>
              <a:fillRect/>
            </a:stretch>
          </p:blipFill>
          <p:spPr>
            <a:xfrm>
              <a:off x="0" y="0"/>
              <a:ext cx="6732240" cy="6858000"/>
            </a:xfrm>
            <a:prstGeom prst="rect">
              <a:avLst/>
            </a:prstGeom>
          </p:spPr>
        </p:pic>
        <p:pic>
          <p:nvPicPr>
            <p:cNvPr id="9" name="Obrázok 8" descr="postavick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29200"/>
              <a:ext cx="9144000" cy="1303234"/>
            </a:xfrm>
            <a:prstGeom prst="rect">
              <a:avLst/>
            </a:prstGeom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74"/>
            <a:ext cx="6732240" cy="1143000"/>
          </a:xfrm>
        </p:spPr>
        <p:txBody>
          <a:bodyPr>
            <a:no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Otvorenosť človeka 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smtClean="0">
                <a:solidFill>
                  <a:schemeClr val="bg1"/>
                </a:solidFill>
              </a:rPr>
              <a:t>pre </a:t>
            </a:r>
            <a:r>
              <a:rPr lang="sk-SK" b="1" dirty="0">
                <a:solidFill>
                  <a:schemeClr val="bg1"/>
                </a:solidFill>
              </a:rPr>
              <a:t>Boha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57481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sk-SK" b="1" u="sng" dirty="0"/>
          </a:p>
          <a:p>
            <a:pPr>
              <a:buFontTx/>
              <a:buNone/>
            </a:pPr>
            <a:r>
              <a:rPr lang="sk-SK" b="1" dirty="0" smtClean="0"/>
              <a:t>Prečo </a:t>
            </a:r>
            <a:r>
              <a:rPr lang="sk-SK" b="1" dirty="0"/>
              <a:t>hľadáme Boha?</a:t>
            </a:r>
          </a:p>
          <a:p>
            <a:pPr>
              <a:buFontTx/>
              <a:buNone/>
            </a:pPr>
            <a:endParaRPr lang="sk-SK" sz="1200" u="sng" dirty="0"/>
          </a:p>
          <a:p>
            <a:pPr>
              <a:buFontTx/>
              <a:buNone/>
            </a:pPr>
            <a:r>
              <a:rPr lang="sk-SK" dirty="0"/>
              <a:t>	</a:t>
            </a:r>
            <a:r>
              <a:rPr lang="sk-SK" dirty="0" err="1"/>
              <a:t>homo</a:t>
            </a:r>
            <a:r>
              <a:rPr lang="sk-SK" dirty="0"/>
              <a:t> </a:t>
            </a:r>
            <a:r>
              <a:rPr lang="sk-SK" dirty="0" err="1"/>
              <a:t>religiosus</a:t>
            </a:r>
            <a:endParaRPr lang="sk-SK" dirty="0"/>
          </a:p>
          <a:p>
            <a:pPr>
              <a:buFontTx/>
              <a:buNone/>
            </a:pPr>
            <a:r>
              <a:rPr lang="sk-SK" dirty="0"/>
              <a:t>	túžba v nás</a:t>
            </a:r>
          </a:p>
          <a:p>
            <a:pPr>
              <a:buFontTx/>
              <a:buNone/>
            </a:pPr>
            <a:r>
              <a:rPr lang="sk-SK" i="1" dirty="0" smtClean="0"/>
              <a:t>Kto </a:t>
            </a:r>
            <a:r>
              <a:rPr lang="sk-SK" i="1" dirty="0"/>
              <a:t>hľadá </a:t>
            </a:r>
            <a:r>
              <a:rPr lang="sk-SK" i="1" dirty="0" smtClean="0"/>
              <a:t>pravdu - vedome </a:t>
            </a:r>
            <a:endParaRPr lang="sk-SK" i="1" dirty="0"/>
          </a:p>
          <a:p>
            <a:pPr>
              <a:buFontTx/>
              <a:buNone/>
            </a:pPr>
            <a:r>
              <a:rPr lang="sk-SK" i="1" dirty="0" smtClean="0"/>
              <a:t>či </a:t>
            </a:r>
            <a:r>
              <a:rPr lang="sk-SK" i="1" dirty="0"/>
              <a:t>nevedome </a:t>
            </a:r>
            <a:r>
              <a:rPr lang="sk-SK" i="1" dirty="0" smtClean="0"/>
              <a:t>- hľadá </a:t>
            </a:r>
            <a:r>
              <a:rPr lang="sk-SK" i="1" dirty="0"/>
              <a:t>Boha. </a:t>
            </a:r>
          </a:p>
          <a:p>
            <a:pPr>
              <a:buFontTx/>
              <a:buNone/>
            </a:pPr>
            <a:r>
              <a:rPr lang="sk-SK" dirty="0"/>
              <a:t>		</a:t>
            </a:r>
            <a:r>
              <a:rPr lang="sk-SK" dirty="0" smtClean="0"/>
              <a:t>	</a:t>
            </a:r>
            <a:r>
              <a:rPr lang="sk-SK" sz="2400" dirty="0" smtClean="0"/>
              <a:t>(</a:t>
            </a:r>
            <a:r>
              <a:rPr lang="sk-SK" sz="2400" dirty="0"/>
              <a:t>sv. Edita </a:t>
            </a:r>
            <a:r>
              <a:rPr lang="sk-SK" sz="2400" dirty="0" err="1"/>
              <a:t>Steinová</a:t>
            </a:r>
            <a:r>
              <a:rPr lang="sk-SK" sz="2400" dirty="0"/>
              <a:t>)</a:t>
            </a:r>
            <a:endParaRPr lang="sk-SK" dirty="0"/>
          </a:p>
          <a:p>
            <a:pPr>
              <a:buFontTx/>
              <a:buNone/>
            </a:pPr>
            <a:r>
              <a:rPr lang="sk-SK" dirty="0" smtClean="0"/>
              <a:t>	Boha môžeme nájsť i rozumom</a:t>
            </a:r>
            <a:endParaRPr lang="sk-SK" dirty="0"/>
          </a:p>
          <a:p>
            <a:pPr>
              <a:buFontTx/>
              <a:buNone/>
            </a:pPr>
            <a:endParaRPr lang="sk-SK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556792"/>
            <a:ext cx="2411760" cy="319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0" y="1428736"/>
            <a:ext cx="9144000" cy="5429264"/>
            <a:chOff x="0" y="1428736"/>
            <a:chExt cx="9501222" cy="5429264"/>
          </a:xfrm>
        </p:grpSpPr>
        <p:pic>
          <p:nvPicPr>
            <p:cNvPr id="8" name="Obrázok 7" descr="pozadie.jpg"/>
            <p:cNvPicPr>
              <a:picLocks noChangeAspect="1"/>
            </p:cNvPicPr>
            <p:nvPr/>
          </p:nvPicPr>
          <p:blipFill>
            <a:blip r:embed="rId2" cstate="print"/>
            <a:srcRect r="7641" b="2019"/>
            <a:stretch>
              <a:fillRect/>
            </a:stretch>
          </p:blipFill>
          <p:spPr>
            <a:xfrm>
              <a:off x="0" y="1428736"/>
              <a:ext cx="9501222" cy="5429264"/>
            </a:xfrm>
            <a:prstGeom prst="rect">
              <a:avLst/>
            </a:prstGeom>
          </p:spPr>
        </p:pic>
        <p:pic>
          <p:nvPicPr>
            <p:cNvPr id="9" name="Obrázok 8" descr="postavick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29200"/>
              <a:ext cx="9144000" cy="1303234"/>
            </a:xfrm>
            <a:prstGeom prst="rect">
              <a:avLst/>
            </a:prstGeom>
          </p:spPr>
        </p:pic>
      </p:grp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sk-SK" dirty="0"/>
              <a:t>Boh ide nám ľuďom v ústrety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06888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sk-SK" sz="3000" dirty="0" smtClean="0"/>
              <a:t>       Prečo </a:t>
            </a:r>
            <a:r>
              <a:rPr lang="sk-SK" sz="3000" dirty="0"/>
              <a:t>sa Boh musel zjaviť, aby sme vedeli, aký je?</a:t>
            </a:r>
          </a:p>
          <a:p>
            <a:pPr>
              <a:buFontTx/>
              <a:buNone/>
            </a:pPr>
            <a:r>
              <a:rPr lang="sk-SK" sz="2800" dirty="0"/>
              <a:t>			</a:t>
            </a:r>
            <a:r>
              <a:rPr lang="sk-SK" sz="2400" dirty="0" smtClean="0"/>
              <a:t>nemusel, a predsa to z lásky urobil, </a:t>
            </a:r>
          </a:p>
          <a:p>
            <a:pPr>
              <a:buFontTx/>
              <a:buNone/>
            </a:pPr>
            <a:r>
              <a:rPr lang="sk-SK" sz="2400" dirty="0" smtClean="0"/>
              <a:t>				aby </a:t>
            </a:r>
            <a:r>
              <a:rPr lang="sk-SK" sz="2400" dirty="0"/>
              <a:t>sme s ním mohli mať vzťah</a:t>
            </a:r>
          </a:p>
          <a:p>
            <a:pPr>
              <a:buFontTx/>
              <a:buNone/>
            </a:pPr>
            <a:r>
              <a:rPr lang="sk-SK" sz="2400" dirty="0"/>
              <a:t>			postupné zjavovanie sa Boha</a:t>
            </a:r>
          </a:p>
          <a:p>
            <a:pPr>
              <a:buFontTx/>
              <a:buNone/>
            </a:pPr>
            <a:r>
              <a:rPr lang="sk-SK" sz="2400" dirty="0"/>
              <a:t>				Starý zákon </a:t>
            </a:r>
            <a:r>
              <a:rPr lang="sk-SK" sz="2400" dirty="0">
                <a:cs typeface="Arial" charset="0"/>
              </a:rPr>
              <a:t>→ Nový zákon</a:t>
            </a:r>
          </a:p>
          <a:p>
            <a:pPr>
              <a:buFontTx/>
              <a:buNone/>
            </a:pPr>
            <a:r>
              <a:rPr lang="sk-SK" sz="2400" dirty="0">
                <a:cs typeface="Arial" charset="0"/>
              </a:rPr>
              <a:t>				Ježiš Kristus – </a:t>
            </a:r>
            <a:r>
              <a:rPr lang="sk-SK" sz="2400" dirty="0" smtClean="0">
                <a:cs typeface="Arial" charset="0"/>
              </a:rPr>
              <a:t>plnosť zjavenia</a:t>
            </a:r>
            <a:endParaRPr lang="sk-SK" sz="2400" dirty="0">
              <a:cs typeface="Arial" charset="0"/>
            </a:endParaRPr>
          </a:p>
          <a:p>
            <a:pPr>
              <a:buFontTx/>
              <a:buNone/>
            </a:pPr>
            <a:endParaRPr lang="sk-SK" sz="2800" dirty="0">
              <a:cs typeface="Arial" charset="0"/>
            </a:endParaRPr>
          </a:p>
          <a:p>
            <a:pPr>
              <a:buFontTx/>
              <a:buNone/>
            </a:pPr>
            <a:r>
              <a:rPr lang="sk-SK" sz="2800" dirty="0">
                <a:cs typeface="Arial" charset="0"/>
              </a:rPr>
              <a:t>			</a:t>
            </a:r>
            <a:r>
              <a:rPr lang="sk-SK" sz="2800" dirty="0" smtClean="0">
                <a:cs typeface="Arial" charset="0"/>
              </a:rPr>
              <a:t>       Prečo </a:t>
            </a:r>
            <a:r>
              <a:rPr lang="sk-SK" sz="2800" dirty="0">
                <a:cs typeface="Arial" charset="0"/>
              </a:rPr>
              <a:t>odovzdávame vieru ďalej?</a:t>
            </a:r>
          </a:p>
          <a:p>
            <a:pPr>
              <a:buFontTx/>
              <a:buNone/>
            </a:pPr>
            <a:r>
              <a:rPr lang="sk-SK" sz="2400" dirty="0">
                <a:cs typeface="Arial" charset="0"/>
              </a:rPr>
              <a:t>		</a:t>
            </a:r>
            <a:r>
              <a:rPr lang="sk-SK" sz="2400" dirty="0" smtClean="0">
                <a:cs typeface="Arial" charset="0"/>
              </a:rPr>
              <a:t>          veriacim </a:t>
            </a:r>
            <a:r>
              <a:rPr lang="sk-SK" sz="2400" dirty="0">
                <a:cs typeface="Arial" charset="0"/>
              </a:rPr>
              <a:t>nie som iba pre seba, ale aj pre druhých</a:t>
            </a:r>
          </a:p>
          <a:p>
            <a:pPr>
              <a:buFontTx/>
              <a:buNone/>
            </a:pPr>
            <a:r>
              <a:rPr lang="sk-SK" sz="2800" b="1" dirty="0" smtClean="0">
                <a:cs typeface="Arial" charset="0"/>
              </a:rPr>
              <a:t>  </a:t>
            </a:r>
            <a:r>
              <a:rPr lang="sk-SK" sz="2800" b="1" dirty="0" smtClean="0">
                <a:cs typeface="Arial" charset="0"/>
              </a:rPr>
              <a:t> </a:t>
            </a:r>
            <a:r>
              <a:rPr lang="sk-SK" sz="2800" b="1" dirty="0" smtClean="0">
                <a:cs typeface="Arial" charset="0"/>
              </a:rPr>
              <a:t>     </a:t>
            </a:r>
            <a:r>
              <a:rPr lang="sk-SK" sz="2800" dirty="0" smtClean="0">
                <a:cs typeface="Arial" charset="0"/>
              </a:rPr>
              <a:t> </a:t>
            </a:r>
            <a:r>
              <a:rPr lang="sk-SK" sz="2800" dirty="0">
                <a:cs typeface="Arial" charset="0"/>
              </a:rPr>
              <a:t>Odkiaľ vieme, čo všetko patrí k pravej viere?</a:t>
            </a:r>
          </a:p>
          <a:p>
            <a:pPr>
              <a:buFontTx/>
              <a:buNone/>
            </a:pPr>
            <a:r>
              <a:rPr lang="sk-SK" sz="2800" dirty="0">
                <a:cs typeface="Arial" charset="0"/>
              </a:rPr>
              <a:t>	</a:t>
            </a:r>
            <a:r>
              <a:rPr lang="sk-SK" sz="2800" dirty="0" smtClean="0">
                <a:cs typeface="Arial" charset="0"/>
              </a:rPr>
              <a:t>       </a:t>
            </a:r>
            <a:r>
              <a:rPr lang="sk-SK" sz="2400" dirty="0" smtClean="0">
                <a:cs typeface="Arial" charset="0"/>
              </a:rPr>
              <a:t>zo </a:t>
            </a:r>
            <a:r>
              <a:rPr lang="sk-SK" sz="2400" dirty="0">
                <a:cs typeface="Arial" charset="0"/>
              </a:rPr>
              <a:t>Svätého písma a z Tradície</a:t>
            </a:r>
          </a:p>
          <a:p>
            <a:pPr>
              <a:buFontTx/>
              <a:buNone/>
            </a:pPr>
            <a:endParaRPr lang="sk-SK" sz="2400" dirty="0">
              <a:cs typeface="Arial" charset="0"/>
            </a:endParaRPr>
          </a:p>
        </p:txBody>
      </p:sp>
      <p:pic>
        <p:nvPicPr>
          <p:cNvPr id="8197" name="Picture 5" descr="ANd9GcSZLB8XMLVe4uScoTxFZRet3T3t-sSlngGkTn8LIL7EQFTIhz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5992"/>
            <a:ext cx="1714500" cy="2667000"/>
          </a:xfrm>
          <a:prstGeom prst="rect">
            <a:avLst/>
          </a:prstGeom>
          <a:noFill/>
        </p:spPr>
      </p:pic>
      <p:sp>
        <p:nvSpPr>
          <p:cNvPr id="11" name="Desaťcípa hviezda 25"/>
          <p:cNvSpPr/>
          <p:nvPr/>
        </p:nvSpPr>
        <p:spPr>
          <a:xfrm>
            <a:off x="142844" y="1571612"/>
            <a:ext cx="500066" cy="500066"/>
          </a:xfrm>
          <a:prstGeom prst="star10">
            <a:avLst/>
          </a:prstGeom>
          <a:solidFill>
            <a:srgbClr val="FECE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</a:rPr>
              <a:t>7</a:t>
            </a:r>
            <a:endParaRPr lang="sk-SK" sz="2000" dirty="0">
              <a:solidFill>
                <a:schemeClr val="tx1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857356" y="464344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3" name="Desaťcípa hviezda 25"/>
          <p:cNvSpPr/>
          <p:nvPr/>
        </p:nvSpPr>
        <p:spPr>
          <a:xfrm>
            <a:off x="1928794" y="4572008"/>
            <a:ext cx="500066" cy="500066"/>
          </a:xfrm>
          <a:prstGeom prst="star10">
            <a:avLst/>
          </a:prstGeom>
          <a:solidFill>
            <a:srgbClr val="FECE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1928794" y="464344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11</a:t>
            </a:r>
            <a:endParaRPr lang="sk-SK" dirty="0"/>
          </a:p>
        </p:txBody>
      </p:sp>
      <p:sp>
        <p:nvSpPr>
          <p:cNvPr id="15" name="Desaťcípa hviezda 25"/>
          <p:cNvSpPr/>
          <p:nvPr/>
        </p:nvSpPr>
        <p:spPr>
          <a:xfrm>
            <a:off x="214282" y="5500702"/>
            <a:ext cx="500066" cy="500066"/>
          </a:xfrm>
          <a:prstGeom prst="star10">
            <a:avLst/>
          </a:prstGeom>
          <a:solidFill>
            <a:srgbClr val="FECE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214282" y="557214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12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1" grpId="0" animBg="1"/>
      <p:bldP spid="13" grpId="0" animBg="1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Obrázok 13" descr="pozadie.jpg"/>
            <p:cNvPicPr>
              <a:picLocks noChangeAspect="1"/>
            </p:cNvPicPr>
            <p:nvPr/>
          </p:nvPicPr>
          <p:blipFill>
            <a:blip r:embed="rId2" cstate="print"/>
            <a:srcRect r="7641" b="2019"/>
            <a:stretch>
              <a:fillRect/>
            </a:stretch>
          </p:blipFill>
          <p:spPr>
            <a:xfrm>
              <a:off x="0" y="0"/>
              <a:ext cx="6732240" cy="6858000"/>
            </a:xfrm>
            <a:prstGeom prst="rect">
              <a:avLst/>
            </a:prstGeom>
          </p:spPr>
        </p:pic>
        <p:pic>
          <p:nvPicPr>
            <p:cNvPr id="15" name="Obrázok 14" descr="postavick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29200"/>
              <a:ext cx="9144000" cy="1303234"/>
            </a:xfrm>
            <a:prstGeom prst="rect">
              <a:avLst/>
            </a:prstGeom>
          </p:spPr>
        </p:pic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857288" y="214290"/>
            <a:ext cx="8229600" cy="1143000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SV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Ä</a:t>
            </a:r>
            <a:r>
              <a:rPr lang="sk-SK" b="1" dirty="0">
                <a:solidFill>
                  <a:schemeClr val="bg1"/>
                </a:solidFill>
                <a:cs typeface="Arial" charset="0"/>
              </a:rPr>
              <a:t>TÉ  PÍSMO  –  BIBLIA 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k-SK" dirty="0"/>
              <a:t>Starý zákon 46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dirty="0"/>
              <a:t>	</a:t>
            </a:r>
            <a:r>
              <a:rPr lang="sk-SK" sz="2800" dirty="0" err="1"/>
              <a:t>Genezis</a:t>
            </a:r>
            <a:r>
              <a:rPr lang="sk-SK" sz="2800" dirty="0"/>
              <a:t> (stvorenie, začiatok)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 dirty="0"/>
              <a:t>	</a:t>
            </a:r>
            <a:r>
              <a:rPr lang="sk-SK" sz="2800" dirty="0" err="1"/>
              <a:t>Exodus</a:t>
            </a:r>
            <a:r>
              <a:rPr lang="sk-SK" sz="2800" dirty="0"/>
              <a:t> (východ z Egypta)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 dirty="0"/>
              <a:t>	Žalmy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 dirty="0"/>
              <a:t>	</a:t>
            </a:r>
            <a:r>
              <a:rPr lang="sk-SK" sz="2800" dirty="0" smtClean="0"/>
              <a:t>Proroci </a:t>
            </a:r>
            <a:endParaRPr lang="sk-SK" sz="2800" dirty="0"/>
          </a:p>
          <a:p>
            <a:pPr>
              <a:lnSpc>
                <a:spcPct val="90000"/>
              </a:lnSpc>
              <a:buFontTx/>
              <a:buNone/>
            </a:pPr>
            <a:endParaRPr lang="sk-SK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sk-SK" dirty="0"/>
              <a:t>Nový zákon 27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dirty="0"/>
              <a:t>	</a:t>
            </a:r>
            <a:r>
              <a:rPr lang="sk-SK" sz="2800" dirty="0" smtClean="0"/>
              <a:t>Evanjeliá podľa : Matúša, Marka, Lukáša, Jána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 dirty="0" smtClean="0"/>
              <a:t>	</a:t>
            </a:r>
            <a:r>
              <a:rPr lang="sk-SK" sz="2800" dirty="0" smtClean="0"/>
              <a:t>Skutky apoštolov</a:t>
            </a:r>
            <a:endParaRPr lang="sk-SK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/>
              <a:t>	</a:t>
            </a:r>
            <a:r>
              <a:rPr lang="sk-SK" sz="2800" smtClean="0"/>
              <a:t>Listy </a:t>
            </a:r>
            <a:r>
              <a:rPr lang="sk-SK" sz="2800" dirty="0"/>
              <a:t>apoštolov: Pavla, Jána, Petra, Jakuba</a:t>
            </a:r>
          </a:p>
        </p:txBody>
      </p:sp>
      <p:sp>
        <p:nvSpPr>
          <p:cNvPr id="9221" name="AutoShape 5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2533650" cy="1800226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9223" name="AutoShape 7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2533650" cy="1800226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9225" name="AutoShape 9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2533650" cy="1800226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9227" name="AutoShape 11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2533650" cy="1800226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9229" name="AutoShape 13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619375" cy="1743076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9231" name="AutoShape 15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619375" cy="1743076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pic>
        <p:nvPicPr>
          <p:cNvPr id="16" name="Obrázok 27" descr="!!!---1---!!!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214553"/>
            <a:ext cx="4214810" cy="314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Obrázok 13" descr="pozadie.jpg"/>
            <p:cNvPicPr>
              <a:picLocks noChangeAspect="1"/>
            </p:cNvPicPr>
            <p:nvPr/>
          </p:nvPicPr>
          <p:blipFill>
            <a:blip r:embed="rId2" cstate="print"/>
            <a:srcRect r="7641" b="2019"/>
            <a:stretch>
              <a:fillRect/>
            </a:stretch>
          </p:blipFill>
          <p:spPr>
            <a:xfrm>
              <a:off x="0" y="0"/>
              <a:ext cx="6732240" cy="6858000"/>
            </a:xfrm>
            <a:prstGeom prst="rect">
              <a:avLst/>
            </a:prstGeom>
          </p:spPr>
        </p:pic>
        <p:pic>
          <p:nvPicPr>
            <p:cNvPr id="15" name="Obrázok 14" descr="postavick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29200"/>
              <a:ext cx="9144000" cy="1303234"/>
            </a:xfrm>
            <a:prstGeom prst="rect">
              <a:avLst/>
            </a:prstGeom>
          </p:spPr>
        </p:pic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715140" cy="1143008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Ľudia odpovedajú Bohu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idx="1"/>
          </p:nvPr>
        </p:nvSpPr>
        <p:spPr>
          <a:xfrm>
            <a:off x="0" y="2997200"/>
            <a:ext cx="9144000" cy="2781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sk-SK" b="1" dirty="0"/>
              <a:t>	</a:t>
            </a:r>
            <a:r>
              <a:rPr lang="sk-SK" b="1" u="sng" dirty="0"/>
              <a:t>21</a:t>
            </a:r>
            <a:r>
              <a:rPr lang="sk-SK" u="sng" dirty="0"/>
              <a:t> Čo je viera?</a:t>
            </a:r>
          </a:p>
          <a:p>
            <a:pPr>
              <a:lnSpc>
                <a:spcPct val="90000"/>
              </a:lnSpc>
              <a:buFontTx/>
              <a:buNone/>
            </a:pPr>
            <a:endParaRPr lang="sk-SK" sz="24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sk-SK" sz="2400" dirty="0"/>
              <a:t>	- </a:t>
            </a:r>
            <a:r>
              <a:rPr lang="sk-SK" sz="2800" dirty="0"/>
              <a:t>poznanie a dôvera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sk-SK" sz="2800" dirty="0"/>
              <a:t>Boží dar,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 dirty="0"/>
              <a:t>			nadprirodzená sila potrebná k spáse,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/>
              <a:t>   				slobodné a rozumné rozhodnutie, </a:t>
            </a:r>
            <a:endParaRPr lang="sk-SK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/>
              <a:t>		     				   potrebuje lásku a rast</a:t>
            </a:r>
          </a:p>
        </p:txBody>
      </p:sp>
      <p:sp>
        <p:nvSpPr>
          <p:cNvPr id="10245" name="AutoShape 5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619375" cy="1743076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10249" name="AutoShape 9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2533650" cy="1800226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10251" name="AutoShape 11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2533650" cy="1800226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10253" name="AutoShape 13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2533650" cy="1800226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10255" name="AutoShape 15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619375" cy="1743076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pic>
        <p:nvPicPr>
          <p:cNvPr id="10262" name="Picture 22" descr="ANd9GcR-CG3dwPOdJS7YLVQ1dJ_P2b9IihiJRrCZCbY7PH3OhZ6BHsgV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628775"/>
            <a:ext cx="3671888" cy="2749550"/>
          </a:xfrm>
          <a:prstGeom prst="rect">
            <a:avLst/>
          </a:prstGeom>
          <a:noFill/>
        </p:spPr>
      </p:pic>
      <p:pic>
        <p:nvPicPr>
          <p:cNvPr id="16" name="Picture 3" descr="C:\Users\domin\Dropbox\youcat\obr YC\budi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886450"/>
            <a:ext cx="110490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91</Words>
  <Application>Microsoft Office PowerPoint</Application>
  <PresentationFormat>Prezentácia na obrazovke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Snímka 1</vt:lpstr>
      <vt:lpstr>VERÍM - VERÍME</vt:lpstr>
      <vt:lpstr>AKO?</vt:lpstr>
      <vt:lpstr>Otvorenosť človeka  pre Boha</vt:lpstr>
      <vt:lpstr>Boh ide nám ľuďom v ústrety</vt:lpstr>
      <vt:lpstr>SVÄTÉ  PÍSMO  –  BIBLIA </vt:lpstr>
      <vt:lpstr>Ľudia odpovedajú Bohu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Verím</dc:title>
  <dc:creator>ASUS</dc:creator>
  <cp:lastModifiedBy>ASUS</cp:lastModifiedBy>
  <cp:revision>93</cp:revision>
  <dcterms:created xsi:type="dcterms:W3CDTF">2011-10-04T08:11:05Z</dcterms:created>
  <dcterms:modified xsi:type="dcterms:W3CDTF">2012-12-04T12:53:04Z</dcterms:modified>
</cp:coreProperties>
</file>